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8" r:id="rId4"/>
    <p:sldId id="281" r:id="rId5"/>
    <p:sldId id="282" r:id="rId6"/>
    <p:sldId id="276" r:id="rId7"/>
    <p:sldId id="259" r:id="rId8"/>
    <p:sldId id="275" r:id="rId9"/>
    <p:sldId id="270" r:id="rId10"/>
    <p:sldId id="27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9504" y="2852936"/>
            <a:ext cx="4464496" cy="345881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/>
              <a:t>Выпускается с 1997 года</a:t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139</a:t>
            </a:r>
            <a:r>
              <a:rPr lang="ru-RU" sz="3600" dirty="0" smtClean="0"/>
              <a:t> видов животных,  растений и грибов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908720"/>
            <a:ext cx="3429000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Ямало-ненецкий автономный округ на карте России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00808"/>
            <a:ext cx="7076191" cy="469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24744"/>
            <a:ext cx="6696744" cy="4644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7239000" cy="6983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млекопитающие красной книги</a:t>
            </a:r>
            <a:endParaRPr lang="ru-RU" dirty="0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539552" y="5157192"/>
            <a:ext cx="4032448" cy="1368152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2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72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белый,</a:t>
            </a:r>
            <a:r>
              <a:rPr kumimoji="0" lang="ru-RU" sz="7200" b="1" i="0" u="none" strike="noStrike" kern="1200" cap="all" spc="0" normalizeH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 или морской, медведь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млекопитающее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2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Редкий Вид </a:t>
            </a: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7239000" cy="6983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млекопитающие красной книги</a:t>
            </a:r>
            <a:endParaRPr lang="ru-RU" dirty="0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467544" y="5229200"/>
            <a:ext cx="4032448" cy="1368152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2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72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северный тундровый олень</a:t>
            </a:r>
            <a:endParaRPr kumimoji="0" lang="ru-RU" sz="7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млекопитающее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2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Редкий Вид </a:t>
            </a: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24744"/>
            <a:ext cx="6732272" cy="4467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7696200" cy="1800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морские животные </a:t>
            </a:r>
            <a:r>
              <a:rPr lang="ru-RU" dirty="0" smtClean="0"/>
              <a:t>янао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39552" y="3501008"/>
            <a:ext cx="2160240" cy="79208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5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сапсан</a:t>
            </a: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23528" y="5733256"/>
            <a:ext cx="2592288" cy="79208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6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гренландский кит</a:t>
            </a:r>
            <a:endParaRPr kumimoji="0" lang="ru-RU" sz="60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5796136" y="3501008"/>
            <a:ext cx="2520280" cy="936104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74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полярная сова</a:t>
            </a:r>
            <a:endParaRPr kumimoji="0" lang="ru-RU" sz="74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836712"/>
            <a:ext cx="7239000" cy="4808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3384376" cy="2953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3429000"/>
            <a:ext cx="5886614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851920" y="980728"/>
            <a:ext cx="4032448" cy="1368152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2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72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атлантический морж</a:t>
            </a:r>
            <a:endParaRPr kumimoji="0" lang="ru-RU" sz="7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млекопитающее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2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Редкий Вид </a:t>
            </a: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51520" y="3933056"/>
            <a:ext cx="1944216" cy="216024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25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72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северный финвал,</a:t>
            </a:r>
            <a:r>
              <a:rPr kumimoji="0" lang="ru-RU" sz="7200" b="1" i="0" u="none" strike="noStrike" kern="1200" cap="all" spc="0" normalizeH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 или сельдяной кит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8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млекопитающее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2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Редкий Вид </a:t>
            </a:r>
            <a:endParaRPr kumimoji="0" lang="ru-RU" sz="5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696200" cy="1800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птицы красной книги </a:t>
            </a:r>
            <a:r>
              <a:rPr lang="ru-RU" dirty="0" smtClean="0"/>
              <a:t>янао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95536" y="5661248"/>
            <a:ext cx="3672408" cy="864096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250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8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8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8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пискулька</a:t>
            </a:r>
            <a:endParaRPr lang="ru-RU" sz="80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60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9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Популяция</a:t>
            </a:r>
            <a:r>
              <a:rPr kumimoji="0" lang="ru-RU" sz="4900" b="1" i="0" u="none" strike="noStrike" kern="1200" cap="all" spc="0" normalizeH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сокращается</a:t>
            </a:r>
            <a:endParaRPr kumimoji="0" lang="ru-RU" sz="49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052736"/>
            <a:ext cx="7239000" cy="4801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221088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>белоклювая</a:t>
            </a:r>
            <a:r>
              <a:rPr lang="ru-RU" sz="2700" dirty="0" smtClean="0"/>
              <a:t> гагара </a:t>
            </a:r>
            <a:br>
              <a:rPr lang="ru-RU" sz="2700" dirty="0" smtClean="0"/>
            </a:br>
            <a:r>
              <a:rPr lang="ru-RU" sz="2000" dirty="0" smtClean="0">
                <a:solidFill>
                  <a:srgbClr val="FF0000"/>
                </a:solidFill>
              </a:rPr>
              <a:t>редкий вид</a:t>
            </a:r>
            <a:endParaRPr lang="ru-RU" sz="2000" dirty="0">
              <a:solidFill>
                <a:srgbClr val="FF0000"/>
              </a:solidFill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713772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3692924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1700808"/>
            <a:ext cx="3724275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395536" y="2276872"/>
            <a:ext cx="3168352" cy="12241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>серый гусь</a:t>
            </a:r>
            <a:br>
              <a:rPr lang="ru-RU" sz="2700" dirty="0" smtClean="0"/>
            </a:br>
            <a:r>
              <a:rPr lang="ru-RU" sz="2000" dirty="0" smtClean="0">
                <a:solidFill>
                  <a:srgbClr val="FF0000"/>
                </a:solidFill>
              </a:rPr>
              <a:t>редкий вид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627784" y="3789040"/>
            <a:ext cx="6336704" cy="1800200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6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1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сапсан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7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редкий вид</a:t>
            </a: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620688"/>
            <a:ext cx="7696200" cy="1800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smtClean="0"/>
              <a:t>растения красной книги</a:t>
            </a:r>
            <a:br>
              <a:rPr lang="ru-RU" sz="3100" dirty="0" smtClean="0"/>
            </a:br>
            <a:r>
              <a:rPr lang="ru-RU" sz="3100" dirty="0" smtClean="0"/>
              <a:t>родиола</a:t>
            </a:r>
            <a:r>
              <a:rPr lang="ru-RU" sz="3100" dirty="0" smtClean="0"/>
              <a:t> розовая,</a:t>
            </a:r>
            <a:br>
              <a:rPr lang="ru-RU" sz="3100" dirty="0" smtClean="0"/>
            </a:br>
            <a:r>
              <a:rPr lang="ru-RU" sz="2200" dirty="0" smtClean="0"/>
              <a:t>или золотой корень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>
                <a:solidFill>
                  <a:srgbClr val="FF0000"/>
                </a:solidFill>
              </a:rPr>
              <a:t>редкий вид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7969" y="1906059"/>
            <a:ext cx="6717461" cy="4253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719</TotalTime>
  <Words>16</Words>
  <Application>Microsoft Office PowerPoint</Application>
  <PresentationFormat>Экран (4:3)</PresentationFormat>
  <Paragraphs>37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Trebuchet MS</vt:lpstr>
      <vt:lpstr>Wingdings</vt:lpstr>
      <vt:lpstr>Wingdings 2</vt:lpstr>
      <vt:lpstr>Изящная</vt:lpstr>
      <vt:lpstr>Выпускается с 1997 года   139 видов животных,  растений и грибов   </vt:lpstr>
      <vt:lpstr>Ямало-ненецкий автономный округ на карте России</vt:lpstr>
      <vt:lpstr>млекопитающие красной книги</vt:lpstr>
      <vt:lpstr>млекопитающие красной книги</vt:lpstr>
      <vt:lpstr>    морские животные янао   </vt:lpstr>
      <vt:lpstr>Презентация PowerPoint</vt:lpstr>
      <vt:lpstr>    птицы красной книги янао   </vt:lpstr>
      <vt:lpstr>    белоклювая гагара  редкий вид</vt:lpstr>
      <vt:lpstr>    серый гусь редкий вид</vt:lpstr>
      <vt:lpstr>    растения красной книги родиола розовая, или золотой корень редкий вид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Мария Кузнецова</cp:lastModifiedBy>
  <cp:revision>109</cp:revision>
  <dcterms:created xsi:type="dcterms:W3CDTF">2022-11-09T14:21:55Z</dcterms:created>
  <dcterms:modified xsi:type="dcterms:W3CDTF">2023-08-18T11:55:44Z</dcterms:modified>
</cp:coreProperties>
</file>