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9" r:id="rId4"/>
    <p:sldId id="276" r:id="rId5"/>
    <p:sldId id="280" r:id="rId6"/>
    <p:sldId id="275" r:id="rId7"/>
    <p:sldId id="274" r:id="rId8"/>
    <p:sldId id="270" r:id="rId9"/>
    <p:sldId id="268" r:id="rId10"/>
    <p:sldId id="27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28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18.08.2023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860032" y="2924944"/>
            <a:ext cx="4283968" cy="345881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/>
              <a:t>Выпускается с 2004 года</a:t>
            </a:r>
            <a:br>
              <a:rPr lang="ru-RU" sz="3100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dirty="0" smtClean="0"/>
              <a:t>2 тома 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245</a:t>
            </a:r>
            <a:r>
              <a:rPr lang="ru-RU" sz="3600" dirty="0" smtClean="0"/>
              <a:t> видов  животных</a:t>
            </a:r>
            <a:br>
              <a:rPr lang="ru-RU" sz="3600" dirty="0" smtClean="0"/>
            </a:br>
            <a:r>
              <a:rPr lang="ru-RU" sz="3600" dirty="0" smtClean="0"/>
              <a:t>246 видов растений и грибов  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692696"/>
            <a:ext cx="4338748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ульяновская область на карте России</a:t>
            </a:r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1" y="1772816"/>
            <a:ext cx="7110531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62068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животные красной книги ульяновской области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16016" y="1484784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обыкновенная </a:t>
            </a: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кутора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водяная землеройка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540568" y="4221088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соня-полчок</a:t>
            </a:r>
            <a:endParaRPr kumimoji="0" lang="ru-RU" sz="2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грызун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очень редкий вид</a:t>
            </a:r>
            <a:endParaRPr kumimoji="0" lang="ru-RU" sz="2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40768"/>
            <a:ext cx="4368856" cy="2952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645024"/>
            <a:ext cx="4171950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горностай</a:t>
            </a:r>
            <a:br>
              <a:rPr lang="ru-RU" dirty="0" smtClean="0"/>
            </a:br>
            <a:r>
              <a:rPr lang="ru-RU" sz="2000" dirty="0" smtClean="0"/>
              <a:t>самый маленький хищник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исчезающий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080" y="1609725"/>
            <a:ext cx="7187239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7696200" cy="18002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птицы красной книги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4716016" y="1484784"/>
            <a:ext cx="367240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большая выпь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цапля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-540568" y="4221088"/>
            <a:ext cx="4392488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77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2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обыкновенная неясыть</a:t>
            </a:r>
            <a:endParaRPr kumimoji="0" lang="ru-RU" sz="2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1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Самая большая сова области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3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очень редкий вид</a:t>
            </a:r>
            <a:endParaRPr kumimoji="0" lang="ru-RU" sz="2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4356720" cy="29326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501008"/>
            <a:ext cx="4055877" cy="321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сплюшка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сова,</a:t>
            </a:r>
            <a:r>
              <a:rPr lang="ru-RU" dirty="0" smtClean="0"/>
              <a:t> </a:t>
            </a:r>
            <a:r>
              <a:rPr lang="ru-RU" sz="2000" dirty="0" smtClean="0"/>
              <a:t>которая совсем не спит</a:t>
            </a: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очень редкий вид </a:t>
            </a: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6949123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239000" cy="698336"/>
          </a:xfrm>
        </p:spPr>
        <p:txBody>
          <a:bodyPr>
            <a:normAutofit/>
          </a:bodyPr>
          <a:lstStyle/>
          <a:p>
            <a:r>
              <a:rPr lang="ru-RU" dirty="0" smtClean="0"/>
              <a:t>растения красной книги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395536" y="3933056"/>
            <a:ext cx="360040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400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0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адонис,</a:t>
            </a:r>
            <a:endParaRPr kumimoji="0" lang="ru-RU" sz="6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3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5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горицвет весенний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3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3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редкий вид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4499992" y="1556792"/>
            <a:ext cx="3528392" cy="1584176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прострел раскрытый,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2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Или </a:t>
            </a:r>
            <a:r>
              <a:rPr lang="ru-RU" sz="6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самсончик</a:t>
            </a: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62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2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уязвимый вид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3789040"/>
            <a:ext cx="3994407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5" y="908720"/>
            <a:ext cx="401448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87424"/>
            <a:ext cx="7696200" cy="17064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тюльпан </a:t>
            </a:r>
            <a:r>
              <a:rPr lang="ru-RU" dirty="0" smtClean="0"/>
              <a:t>биберштейна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уязвимый вид</a:t>
            </a:r>
            <a:endParaRPr lang="ru-RU" sz="2000" dirty="0">
              <a:solidFill>
                <a:srgbClr val="FF0000"/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28800"/>
            <a:ext cx="6392615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39000" cy="6983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Насекомые ульяновской области</a:t>
            </a:r>
            <a:endParaRPr lang="ru-RU" dirty="0"/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539552" y="5373216"/>
            <a:ext cx="6624736" cy="134076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25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ru-RU" sz="96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поликсена</a:t>
            </a:r>
            <a:endParaRPr kumimoji="0" lang="ru-RU" sz="96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000" b="1" i="0" u="none" strike="noStrike" kern="1200" cap="all" spc="0" normalizeH="0" noProof="0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latin typeface="+mj-lt"/>
                <a:ea typeface="+mj-ea"/>
                <a:cs typeface="+mj-cs"/>
              </a:rPr>
              <a:t>бабочка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5000" b="1" cap="all" dirty="0" smtClean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latin typeface="+mj-lt"/>
              <a:ea typeface="+mj-ea"/>
              <a:cs typeface="+mj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5000" b="1" cap="all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latin typeface="+mj-lt"/>
                <a:ea typeface="+mj-ea"/>
                <a:cs typeface="+mj-cs"/>
              </a:rPr>
              <a:t>Редкий вид</a:t>
            </a:r>
            <a:endParaRPr kumimoji="0" lang="ru-RU" sz="50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340768"/>
            <a:ext cx="6480720" cy="4149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60032" y="1628800"/>
            <a:ext cx="3024336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700" dirty="0" smtClean="0"/>
              <a:t>червонец</a:t>
            </a:r>
            <a:br>
              <a:rPr lang="ru-RU" sz="2700" dirty="0" smtClean="0"/>
            </a:br>
            <a:r>
              <a:rPr lang="ru-RU" sz="2700" dirty="0" smtClean="0"/>
              <a:t>голубоватый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редкий вид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4431095" cy="3166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3804656"/>
            <a:ext cx="4381897" cy="2798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51520" y="4149080"/>
            <a:ext cx="3240360" cy="1872208"/>
          </a:xfrm>
          <a:prstGeom prst="rect">
            <a:avLst/>
          </a:prstGeom>
        </p:spPr>
        <p:txBody>
          <a:bodyPr vert="horz" lIns="45720" tIns="0" rIns="45720" bIns="0" anchor="b" anchorCtr="0">
            <a:normAutofit fontScale="32500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62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74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пчела</a:t>
            </a:r>
            <a:r>
              <a:rPr kumimoji="0" lang="ru-RU" sz="74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 – плотник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5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Под</a:t>
            </a:r>
            <a:r>
              <a:rPr kumimoji="0" lang="ru-RU" sz="5500" b="1" i="0" u="none" strike="noStrike" kern="1200" cap="all" spc="0" normalizeH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угрозой исчезновения</a:t>
            </a:r>
            <a: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38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sz="2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sz="2700" b="1" i="0" u="none" strike="noStrike" kern="1200" cap="all" spc="0" normalizeH="0" baseline="0" noProof="0" dirty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endParaRPr kumimoji="0" lang="ru-RU" sz="2700" b="1" i="0" u="none" strike="noStrike" kern="1200" cap="all" spc="0" normalizeH="0" baseline="0" noProof="0" dirty="0">
              <a:ln w="500">
                <a:solidFill>
                  <a:schemeClr val="tx2">
                    <a:shade val="20000"/>
                    <a:satMod val="120000"/>
                  </a:schemeClr>
                </a:solidFill>
              </a:ln>
              <a:gradFill>
                <a:gsLst>
                  <a:gs pos="0">
                    <a:schemeClr val="accent4">
                      <a:tint val="13000"/>
                    </a:schemeClr>
                  </a:gs>
                  <a:gs pos="10000">
                    <a:schemeClr val="accent4">
                      <a:tint val="20000"/>
                    </a:schemeClr>
                  </a:gs>
                  <a:gs pos="49000">
                    <a:schemeClr val="accent4">
                      <a:tint val="70000"/>
                    </a:schemeClr>
                  </a:gs>
                  <a:gs pos="50000">
                    <a:schemeClr val="accent4">
                      <a:tint val="97000"/>
                    </a:schemeClr>
                  </a:gs>
                  <a:gs pos="100000">
                    <a:schemeClr val="accent4">
                      <a:tint val="20000"/>
                    </a:schemeClr>
                  </a:gs>
                </a:gsLst>
                <a:lin ang="5400000" scaled="1"/>
              </a:gra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733</TotalTime>
  <Words>15</Words>
  <Application>Microsoft Office PowerPoint</Application>
  <PresentationFormat>Экран (4:3)</PresentationFormat>
  <Paragraphs>43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Trebuchet MS</vt:lpstr>
      <vt:lpstr>Wingdings</vt:lpstr>
      <vt:lpstr>Wingdings 2</vt:lpstr>
      <vt:lpstr>Изящная</vt:lpstr>
      <vt:lpstr>Выпускается с 2004 года  2 тома   245 видов  животных 246 видов растений и грибов    </vt:lpstr>
      <vt:lpstr>ульяновская область на карте России</vt:lpstr>
      <vt:lpstr>    животные красной книги ульяновской области   </vt:lpstr>
      <vt:lpstr>    горностай самый маленький хищник исчезающий вид  </vt:lpstr>
      <vt:lpstr>    птицы красной книги    </vt:lpstr>
      <vt:lpstr>    сплюшка сова, которая совсем не спит очень редкий вид  </vt:lpstr>
      <vt:lpstr>растения красной книги</vt:lpstr>
      <vt:lpstr>    тюльпан биберштейна уязвимый вид</vt:lpstr>
      <vt:lpstr>Насекомые ульяновской области</vt:lpstr>
      <vt:lpstr>     червонец голубоватый редкий вид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Мария Кузнецова</cp:lastModifiedBy>
  <cp:revision>124</cp:revision>
  <dcterms:created xsi:type="dcterms:W3CDTF">2022-11-09T14:21:55Z</dcterms:created>
  <dcterms:modified xsi:type="dcterms:W3CDTF">2023-08-18T11:53:47Z</dcterms:modified>
</cp:coreProperties>
</file>