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6" r:id="rId4"/>
    <p:sldId id="275" r:id="rId5"/>
    <p:sldId id="270" r:id="rId6"/>
    <p:sldId id="278" r:id="rId7"/>
    <p:sldId id="268" r:id="rId8"/>
    <p:sldId id="280" r:id="rId9"/>
    <p:sldId id="259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3140968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2004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217 </a:t>
            </a:r>
            <a:r>
              <a:rPr lang="ru-RU" sz="3600" dirty="0" smtClean="0"/>
              <a:t>видов животных</a:t>
            </a:r>
            <a:br>
              <a:rPr lang="ru-RU" sz="3600" dirty="0" smtClean="0"/>
            </a:br>
            <a:r>
              <a:rPr lang="ru-RU" sz="3600" dirty="0" smtClean="0"/>
              <a:t>273 вида </a:t>
            </a:r>
            <a:br>
              <a:rPr lang="ru-RU" sz="3600" dirty="0" smtClean="0"/>
            </a:br>
            <a:r>
              <a:rPr lang="ru-RU" sz="3600" dirty="0" smtClean="0"/>
              <a:t>растений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4619625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ростовская область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638" y="2060848"/>
            <a:ext cx="711571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животные красной книги </a:t>
            </a:r>
            <a:br>
              <a:rPr lang="ru-RU" dirty="0" smtClean="0"/>
            </a:br>
            <a:r>
              <a:rPr lang="ru-RU" sz="2700" dirty="0" smtClean="0"/>
              <a:t>Сайгак</a:t>
            </a:r>
            <a:br>
              <a:rPr lang="ru-RU" sz="2700" dirty="0" smtClean="0"/>
            </a:br>
            <a:r>
              <a:rPr lang="ru-RU" sz="2000" dirty="0" smtClean="0"/>
              <a:t>необычная антилопа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вымирающий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690874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5949280"/>
            <a:ext cx="1080120" cy="4320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рысь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2618539" cy="167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0928" y="332656"/>
            <a:ext cx="452969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717032"/>
            <a:ext cx="3395017" cy="227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005064"/>
            <a:ext cx="3778011" cy="200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932040" y="2924944"/>
            <a:ext cx="1584176" cy="57606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выхухоль</a:t>
            </a:r>
            <a:endParaRPr kumimoji="0" lang="ru-RU" sz="8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619672" y="6093296"/>
            <a:ext cx="1080120" cy="43204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8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хорь</a:t>
            </a:r>
            <a:endParaRPr kumimoji="0" lang="ru-RU" sz="8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043608" y="3140968"/>
            <a:ext cx="1080120" cy="43204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выдра</a:t>
            </a:r>
            <a:endParaRPr kumimoji="0" lang="ru-RU" sz="8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птицы</a:t>
            </a:r>
            <a:br>
              <a:rPr lang="ru-RU" dirty="0" smtClean="0"/>
            </a:br>
            <a:r>
              <a:rPr lang="ru-RU" sz="2700" dirty="0" smtClean="0"/>
              <a:t>белый аист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очень редкий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4680520" cy="46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журавль-красавка</a:t>
            </a:r>
            <a:br>
              <a:rPr lang="ru-RU" sz="31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72816"/>
            <a:ext cx="6499719" cy="4672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Растения ростовской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67544" y="5661248"/>
            <a:ext cx="5184576" cy="72008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ковыль перистый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6518843" cy="4294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/>
        </p:nvSpPr>
        <p:spPr>
          <a:xfrm>
            <a:off x="827584" y="3140968"/>
            <a:ext cx="4752528" cy="70284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прострел раскрытый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933056"/>
            <a:ext cx="3485381" cy="263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980728"/>
            <a:ext cx="359375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908720"/>
            <a:ext cx="3888432" cy="2583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1520" y="4941168"/>
            <a:ext cx="2304256" cy="100811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8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гвоздика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растопыренная</a:t>
            </a:r>
            <a:endParaRPr kumimoji="0" lang="ru-RU" sz="8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283968" y="3068960"/>
            <a:ext cx="4752528" cy="70284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клематис </a:t>
            </a: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цельнолистный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насекомые красной книги ростовской области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707904" y="3284984"/>
            <a:ext cx="2448272" cy="57606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усач </a:t>
            </a: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азиас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196752"/>
            <a:ext cx="3093887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4005064"/>
            <a:ext cx="257810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1196752"/>
            <a:ext cx="2959722" cy="2253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4067944" y="5949280"/>
            <a:ext cx="2592288" cy="72008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8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красноточечная</a:t>
            </a:r>
            <a:r>
              <a:rPr lang="ru-RU" sz="8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 медведица</a:t>
            </a:r>
            <a:endParaRPr kumimoji="0" lang="ru-RU" sz="8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23528" y="4941168"/>
            <a:ext cx="2448272" cy="57606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8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жужелица бессарабская</a:t>
            </a:r>
            <a:endParaRPr kumimoji="0" lang="ru-RU" sz="8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200800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Заповедник «Ростовский» -</a:t>
            </a:r>
            <a:br>
              <a:rPr lang="ru-RU" dirty="0" smtClean="0"/>
            </a:br>
            <a:r>
              <a:rPr lang="ru-RU" dirty="0" smtClean="0"/>
              <a:t>заповедная степь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6624736" cy="4461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1088</TotalTime>
  <Words>17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2004 года  2 тома    217 видов животных 273 вида  растений    </vt:lpstr>
      <vt:lpstr>ростовская область на карте России</vt:lpstr>
      <vt:lpstr>    животные красной книги  Сайгак необычная антилопа вымирающий вид  </vt:lpstr>
      <vt:lpstr>    рысь</vt:lpstr>
      <vt:lpstr>    птицы белый аист очень редкий вид</vt:lpstr>
      <vt:lpstr>    журавль-красавка редкий вид  </vt:lpstr>
      <vt:lpstr>Растения ростовской области</vt:lpstr>
      <vt:lpstr>Презентация PowerPoint</vt:lpstr>
      <vt:lpstr>    насекомые красной книги ростовской области   </vt:lpstr>
      <vt:lpstr>Заповедник «Ростовский» - заповедная степь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147</cp:revision>
  <dcterms:created xsi:type="dcterms:W3CDTF">2022-11-09T14:21:55Z</dcterms:created>
  <dcterms:modified xsi:type="dcterms:W3CDTF">2023-08-18T11:51:35Z</dcterms:modified>
</cp:coreProperties>
</file>