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76" r:id="rId4"/>
    <p:sldId id="275" r:id="rId5"/>
    <p:sldId id="270" r:id="rId6"/>
    <p:sldId id="268" r:id="rId7"/>
    <p:sldId id="281" r:id="rId8"/>
    <p:sldId id="259" r:id="rId9"/>
    <p:sldId id="280" r:id="rId10"/>
    <p:sldId id="27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9504" y="2636912"/>
            <a:ext cx="4464496" cy="345881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/>
              <a:t>Выпускается с </a:t>
            </a:r>
            <a:r>
              <a:rPr lang="en-US" sz="3100" dirty="0" smtClean="0"/>
              <a:t>200</a:t>
            </a:r>
            <a:r>
              <a:rPr lang="ru-RU" sz="3100" dirty="0" smtClean="0"/>
              <a:t>5 года</a:t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600" dirty="0" smtClean="0"/>
              <a:t>2 тома 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168 </a:t>
            </a:r>
            <a:r>
              <a:rPr lang="ru-RU" sz="3600" dirty="0" smtClean="0"/>
              <a:t>видов животных,  </a:t>
            </a:r>
            <a:br>
              <a:rPr lang="ru-RU" sz="3600" dirty="0" smtClean="0"/>
            </a:br>
            <a:r>
              <a:rPr lang="ru-RU" sz="3600" dirty="0" smtClean="0"/>
              <a:t>182 вида растений   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692696"/>
            <a:ext cx="3756466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пензенская область на карте России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700808"/>
            <a:ext cx="6917269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млекопитающие красной книги</a:t>
            </a:r>
            <a:br>
              <a:rPr lang="ru-RU" dirty="0" smtClean="0"/>
            </a:br>
            <a:r>
              <a:rPr lang="ru-RU" sz="2700" dirty="0" smtClean="0"/>
              <a:t>степной сурок</a:t>
            </a:r>
            <a:br>
              <a:rPr lang="ru-RU" sz="2700" dirty="0" smtClean="0"/>
            </a:br>
            <a:r>
              <a:rPr lang="ru-RU" sz="2000" dirty="0" smtClean="0">
                <a:solidFill>
                  <a:srgbClr val="FFC000"/>
                </a:solidFill>
              </a:rPr>
              <a:t>байбак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988840"/>
            <a:ext cx="6878960" cy="4428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>бурый медведь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dirty="0" smtClean="0"/>
              <a:t>хозяин леса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редкий вид 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834224"/>
            <a:ext cx="7239000" cy="4397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171400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>орешниковая соня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dirty="0" smtClean="0"/>
              <a:t>мышка, похожая на белку</a:t>
            </a:r>
            <a:br>
              <a:rPr lang="ru-RU" sz="20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уязвимый вид</a:t>
            </a:r>
            <a:endParaRPr lang="ru-RU" sz="2700" dirty="0">
              <a:solidFill>
                <a:srgbClr val="FF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628800"/>
            <a:ext cx="7486284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6983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Птицы пензенской области</a:t>
            </a:r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1043608" y="4365104"/>
            <a:ext cx="2808312" cy="144016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6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луговой лунь</a:t>
            </a:r>
            <a:endParaRPr kumimoji="0" lang="ru-RU" sz="6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0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Редкий хищный вид</a:t>
            </a:r>
            <a:endParaRPr kumimoji="0" lang="ru-RU" sz="50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3923928" y="1412776"/>
            <a:ext cx="3240360" cy="144016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74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орлан-белохвост</a:t>
            </a:r>
            <a:endParaRPr kumimoji="0" lang="ru-RU" sz="5300" b="1" i="0" u="none" strike="noStrike" kern="1200" cap="all" spc="0" normalizeH="0" baseline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300" b="1" i="0" u="none" strike="noStrike" kern="1200" cap="all" spc="0" normalizeH="0" baseline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5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Самый крупный хищник</a:t>
            </a:r>
            <a:endParaRPr kumimoji="0" lang="ru-RU" sz="55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Редкий Вид</a:t>
            </a: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3" y="1052736"/>
            <a:ext cx="3442581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3284984"/>
            <a:ext cx="4109810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387424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>дрофа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вид под угрозой исчезновения</a:t>
            </a:r>
            <a:endParaRPr lang="ru-RU" sz="2700" dirty="0">
              <a:solidFill>
                <a:srgbClr val="FF0000"/>
              </a:solidFill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628800"/>
            <a:ext cx="627212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20688"/>
            <a:ext cx="7696200" cy="1800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рыбы красной книги </a:t>
            </a:r>
            <a:br>
              <a:rPr lang="ru-RU" dirty="0" smtClean="0"/>
            </a:br>
            <a:r>
              <a:rPr lang="ru-RU" dirty="0" smtClean="0"/>
              <a:t>пензенской области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283968" y="1340768"/>
            <a:ext cx="3456384" cy="15121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6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украинская</a:t>
            </a:r>
            <a:r>
              <a:rPr kumimoji="0" lang="ru-RU" sz="6000" b="1" i="0" u="none" strike="noStrike" kern="1200" cap="all" spc="0" normalizeH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 минога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Редкий вид</a:t>
            </a: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-1620688" y="4149080"/>
            <a:ext cx="4392488" cy="187220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7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51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стерлядь</a:t>
            </a:r>
            <a:endParaRPr kumimoji="0" lang="ru-RU" sz="51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8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Редкий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8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промысловый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8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вид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62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340768"/>
            <a:ext cx="3925629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3495348"/>
            <a:ext cx="5061893" cy="3241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698336"/>
          </a:xfrm>
        </p:spPr>
        <p:txBody>
          <a:bodyPr>
            <a:normAutofit/>
          </a:bodyPr>
          <a:lstStyle/>
          <a:p>
            <a:r>
              <a:rPr lang="ru-RU" dirty="0" smtClean="0"/>
              <a:t>Растения красной книги</a:t>
            </a:r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467544" y="4553744"/>
            <a:ext cx="8208912" cy="2304256"/>
          </a:xfrm>
          <a:prstGeom prst="rect">
            <a:avLst/>
          </a:prstGeom>
        </p:spPr>
        <p:txBody>
          <a:bodyPr vert="horz" lIns="45720" tIns="0" rIns="45720" bIns="0" anchor="b" anchorCtr="0">
            <a:normAutofit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6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астрагал </a:t>
            </a:r>
            <a:r>
              <a:rPr kumimoji="0" lang="ru-RU" sz="26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шерстистоцветковый</a:t>
            </a:r>
            <a:endParaRPr kumimoji="0" lang="ru-RU" sz="26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редкий вид</a:t>
            </a: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052736"/>
            <a:ext cx="5112568" cy="4441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7696200" cy="1800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/>
              <a:t>приволжская лесостепь</a:t>
            </a:r>
            <a:br>
              <a:rPr lang="ru-RU" sz="3100" dirty="0" smtClean="0"/>
            </a:br>
            <a:r>
              <a:rPr lang="ru-RU" sz="3100" dirty="0" smtClean="0">
                <a:solidFill>
                  <a:srgbClr val="FF0000"/>
                </a:solidFill>
              </a:rPr>
              <a:t>природный заповедник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6771" y="1609725"/>
            <a:ext cx="6859857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767</TotalTime>
  <Words>16</Words>
  <Application>Microsoft Office PowerPoint</Application>
  <PresentationFormat>Экран (4:3)</PresentationFormat>
  <Paragraphs>28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Trebuchet MS</vt:lpstr>
      <vt:lpstr>Wingdings</vt:lpstr>
      <vt:lpstr>Wingdings 2</vt:lpstr>
      <vt:lpstr>Изящная</vt:lpstr>
      <vt:lpstr>Выпускается с 2005 года  2 тома   168 видов животных,   182 вида растений      </vt:lpstr>
      <vt:lpstr>пензенская область на карте России</vt:lpstr>
      <vt:lpstr>    млекопитающие красной книги степной сурок байбак </vt:lpstr>
      <vt:lpstr>    бурый медведь хозяин леса редкий вид  </vt:lpstr>
      <vt:lpstr>    орешниковая соня мышка, похожая на белку уязвимый вид</vt:lpstr>
      <vt:lpstr>Птицы пензенской области</vt:lpstr>
      <vt:lpstr>    дрофа вид под угрозой исчезновения</vt:lpstr>
      <vt:lpstr>    рыбы красной книги  пензенской области   </vt:lpstr>
      <vt:lpstr>Растения красной книги</vt:lpstr>
      <vt:lpstr>    приволжская лесостепь природный заповедник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Мария Кузнецова</cp:lastModifiedBy>
  <cp:revision>124</cp:revision>
  <dcterms:created xsi:type="dcterms:W3CDTF">2022-11-09T14:21:55Z</dcterms:created>
  <dcterms:modified xsi:type="dcterms:W3CDTF">2023-08-18T11:50:54Z</dcterms:modified>
</cp:coreProperties>
</file>