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8" r:id="rId4"/>
    <p:sldId id="259" r:id="rId5"/>
    <p:sldId id="270" r:id="rId6"/>
    <p:sldId id="274" r:id="rId7"/>
    <p:sldId id="276" r:id="rId8"/>
    <p:sldId id="281" r:id="rId9"/>
    <p:sldId id="282" r:id="rId10"/>
    <p:sldId id="27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9504" y="3861048"/>
            <a:ext cx="4464496" cy="34588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Выпускается с 2005 года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600" dirty="0" smtClean="0"/>
              <a:t>2 тома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196</a:t>
            </a:r>
            <a:r>
              <a:rPr lang="ru-RU" sz="3600" dirty="0" smtClean="0"/>
              <a:t> видов животных,</a:t>
            </a:r>
            <a:br>
              <a:rPr lang="ru-RU" sz="3600" dirty="0" smtClean="0"/>
            </a:br>
            <a:r>
              <a:rPr lang="ru-RU" sz="3600" dirty="0" smtClean="0"/>
              <a:t> птиц и насекомых</a:t>
            </a:r>
            <a:br>
              <a:rPr lang="ru-RU" sz="3600" dirty="0" smtClean="0"/>
            </a:br>
            <a:r>
              <a:rPr lang="ru-RU" sz="3600" dirty="0" smtClean="0"/>
              <a:t> 360 видов растений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2664296" cy="362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780928"/>
            <a:ext cx="2618419" cy="36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липецкая область на карте России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128" y="1680663"/>
            <a:ext cx="7057143" cy="470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Редкие животные липецкой области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539552" y="4869160"/>
            <a:ext cx="6552728" cy="172819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74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заяц-беляк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5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Растительноядное животное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сокращающийся вид</a:t>
            </a:r>
            <a:endParaRPr kumimoji="0" lang="ru-RU" sz="5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3" y="1196752"/>
            <a:ext cx="6393249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5436096" y="2492896"/>
            <a:ext cx="3240360" cy="86409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7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бобр</a:t>
            </a:r>
            <a:endParaRPr kumimoji="0" lang="ru-RU" sz="74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1620688" y="2708920"/>
            <a:ext cx="4392488" cy="81947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74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волк</a:t>
            </a:r>
            <a:endParaRPr kumimoji="0" lang="ru-RU" sz="74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3424724" cy="2332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32656"/>
            <a:ext cx="3543110" cy="2350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3140968"/>
            <a:ext cx="2703950" cy="280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3140968"/>
            <a:ext cx="377699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3635896" y="6038528"/>
            <a:ext cx="4392488" cy="81947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74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еж обыкновенный</a:t>
            </a:r>
            <a:endParaRPr kumimoji="0" lang="ru-RU" sz="74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-1476672" y="6038528"/>
            <a:ext cx="4392488" cy="81947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74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белка</a:t>
            </a:r>
            <a:endParaRPr kumimoji="0" lang="ru-RU" sz="74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7624192" cy="10137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птицы красной книги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тетерев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уязвимый вид</a:t>
            </a: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16832"/>
            <a:ext cx="6696744" cy="4374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/>
        </p:nvSpPr>
        <p:spPr>
          <a:xfrm>
            <a:off x="395536" y="4077072"/>
            <a:ext cx="3600400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удод</a:t>
            </a:r>
            <a:endParaRPr kumimoji="0" lang="ru-RU" sz="6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Перелетная птица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3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редкий вид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5220072" y="1268760"/>
            <a:ext cx="3312368" cy="158417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74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филин</a:t>
            </a:r>
            <a:endParaRPr kumimoji="0" lang="ru-RU" sz="74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хищник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6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2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уязвимый вид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9"/>
            <a:ext cx="4904982" cy="2880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3573016"/>
            <a:ext cx="3942953" cy="2583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784976" cy="148478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растения Красной книги </a:t>
            </a:r>
            <a:br>
              <a:rPr lang="ru-RU" sz="31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венерин башмачок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800" dirty="0" smtClean="0">
                <a:solidFill>
                  <a:srgbClr val="FF0000"/>
                </a:solidFill>
              </a:rPr>
              <a:t>вымирающий вид 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16832"/>
            <a:ext cx="6634735" cy="4644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4860032" y="2276872"/>
            <a:ext cx="3240360" cy="86409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8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прострел раскрытый</a:t>
            </a:r>
            <a:endParaRPr kumimoji="0" lang="ru-RU" sz="8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95536" y="2780928"/>
            <a:ext cx="4248472" cy="81947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36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дикий миндаль</a:t>
            </a:r>
            <a:endParaRPr kumimoji="0" lang="ru-RU" sz="36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635896" y="6038528"/>
            <a:ext cx="4392488" cy="81947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55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36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тюльпан </a:t>
            </a:r>
            <a:r>
              <a:rPr lang="ru-RU" sz="36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биберштейна</a:t>
            </a:r>
            <a:endParaRPr kumimoji="0" lang="ru-RU" sz="36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95536" y="6038528"/>
            <a:ext cx="3960440" cy="819472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2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адонис</a:t>
            </a:r>
            <a:endParaRPr kumimoji="0" lang="ru-RU" sz="2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422501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88640"/>
            <a:ext cx="3206766" cy="2431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140968"/>
            <a:ext cx="3968341" cy="270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3140968"/>
            <a:ext cx="3666883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4355976" y="2996952"/>
            <a:ext cx="3168352" cy="79208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7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красотел</a:t>
            </a:r>
            <a:r>
              <a:rPr kumimoji="0" lang="ru-RU" sz="7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пахучий</a:t>
            </a:r>
            <a:endParaRPr kumimoji="0" lang="ru-RU" sz="74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900608" y="3284984"/>
            <a:ext cx="4392488" cy="72008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74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степной шмель</a:t>
            </a:r>
            <a:endParaRPr kumimoji="0" lang="ru-RU" sz="74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139952" y="6093296"/>
            <a:ext cx="3888432" cy="64807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74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павлиноглазка</a:t>
            </a:r>
            <a:endParaRPr kumimoji="0" lang="ru-RU" sz="74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-396552" y="6093296"/>
            <a:ext cx="4320480" cy="64807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74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бабочка поликсена</a:t>
            </a:r>
            <a:endParaRPr kumimoji="0" lang="ru-RU" sz="74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92696"/>
            <a:ext cx="3074759" cy="258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692696"/>
            <a:ext cx="3312368" cy="2512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789040"/>
            <a:ext cx="3312368" cy="2251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3789040"/>
            <a:ext cx="377196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784976" cy="148478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насекомые Красной книги </a:t>
            </a:r>
            <a:br>
              <a:rPr lang="ru-RU" sz="31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27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7272808" cy="9361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заповедник «</a:t>
            </a:r>
            <a:r>
              <a:rPr lang="ru-RU" sz="2700" dirty="0" smtClean="0"/>
              <a:t>галичья</a:t>
            </a:r>
            <a:r>
              <a:rPr lang="ru-RU" sz="2700" dirty="0" smtClean="0"/>
              <a:t> гора»</a:t>
            </a: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72816"/>
            <a:ext cx="6377244" cy="4771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908721"/>
            <a:ext cx="3004123" cy="2020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1005</TotalTime>
  <Words>13</Words>
  <Application>Microsoft Office PowerPoint</Application>
  <PresentationFormat>Экран (4:3)</PresentationFormat>
  <Paragraphs>34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Trebuchet MS</vt:lpstr>
      <vt:lpstr>Wingdings</vt:lpstr>
      <vt:lpstr>Wingdings 2</vt:lpstr>
      <vt:lpstr>Изящная</vt:lpstr>
      <vt:lpstr>Выпускается с 2005 года  2 тома   196 видов животных,  птиц и насекомых  360 видов растений    </vt:lpstr>
      <vt:lpstr>липецкая область на карте России</vt:lpstr>
      <vt:lpstr>Редкие животные липецкой области</vt:lpstr>
      <vt:lpstr>Презентация PowerPoint</vt:lpstr>
      <vt:lpstr>    птицы красной книги  тетерев уязвимый вид</vt:lpstr>
      <vt:lpstr>Презентация PowerPoint</vt:lpstr>
      <vt:lpstr>    растения Красной книги   венерин башмачок вымирающий вид  </vt:lpstr>
      <vt:lpstr>Презентация PowerPoint</vt:lpstr>
      <vt:lpstr>    насекомые Красной книги   </vt:lpstr>
      <vt:lpstr>    заповедник «галичья гора»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Мария Кузнецова</cp:lastModifiedBy>
  <cp:revision>129</cp:revision>
  <dcterms:created xsi:type="dcterms:W3CDTF">2022-11-09T14:21:55Z</dcterms:created>
  <dcterms:modified xsi:type="dcterms:W3CDTF">2023-08-18T11:48:25Z</dcterms:modified>
</cp:coreProperties>
</file>