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74" r:id="rId4"/>
    <p:sldId id="276" r:id="rId5"/>
    <p:sldId id="268" r:id="rId6"/>
    <p:sldId id="283" r:id="rId7"/>
    <p:sldId id="275" r:id="rId8"/>
    <p:sldId id="282" r:id="rId9"/>
    <p:sldId id="270" r:id="rId10"/>
    <p:sldId id="28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9504" y="2852936"/>
            <a:ext cx="4464496" cy="345881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/>
              <a:t>Выпускается с 2001 года</a:t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600" dirty="0" smtClean="0"/>
              <a:t>2 тома 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439</a:t>
            </a:r>
            <a:r>
              <a:rPr lang="ru-RU" sz="3600" dirty="0" smtClean="0"/>
              <a:t> видов животных,  растений и грибов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124744"/>
            <a:ext cx="3281136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курская область на карте России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2890" y="1694948"/>
            <a:ext cx="7047620" cy="4676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698336"/>
          </a:xfrm>
        </p:spPr>
        <p:txBody>
          <a:bodyPr>
            <a:normAutofit/>
          </a:bodyPr>
          <a:lstStyle/>
          <a:p>
            <a:r>
              <a:rPr lang="ru-RU" dirty="0" smtClean="0"/>
              <a:t>Животные красной книги</a:t>
            </a:r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395536" y="3284984"/>
            <a:ext cx="7056784" cy="1728192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74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выхухоль</a:t>
            </a:r>
            <a:endParaRPr kumimoji="0" lang="ru-RU" sz="74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5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хохуля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3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исчезающий вид</a:t>
            </a: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80728"/>
            <a:ext cx="4040361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2924944"/>
            <a:ext cx="3724348" cy="2283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4355976" y="4869160"/>
            <a:ext cx="6804248" cy="1224136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74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европейская норка</a:t>
            </a:r>
            <a:endParaRPr kumimoji="0" lang="ru-RU" sz="74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исчезающий вид</a:t>
            </a: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>суслик крапчатый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dirty="0" smtClean="0"/>
              <a:t>вредитель, ставший очень редким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вид под угрозой исчезновения 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628800"/>
            <a:ext cx="6911405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7239000" cy="6983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Редкие птицы курской области</a:t>
            </a:r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107504" y="4077072"/>
            <a:ext cx="3384376" cy="1728192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6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сизоворонка</a:t>
            </a:r>
            <a:endParaRPr kumimoji="0" lang="ru-RU" sz="6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5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Перелетная «тропическая» птица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Редкий вид</a:t>
            </a:r>
            <a:endParaRPr kumimoji="0" lang="ru-RU" sz="50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4932040" y="1412776"/>
            <a:ext cx="3384376" cy="187220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6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беркут</a:t>
            </a:r>
            <a:endParaRPr kumimoji="0" lang="ru-RU" sz="6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5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хищник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2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Редкий Вид </a:t>
            </a: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96752"/>
            <a:ext cx="4392488" cy="2540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05550" y="3789040"/>
            <a:ext cx="4487641" cy="2842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7239000" cy="6983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Редкие птицы курской области</a:t>
            </a:r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-1044624" y="3645024"/>
            <a:ext cx="3456384" cy="576064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6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черный аист</a:t>
            </a:r>
            <a:endParaRPr kumimoji="0" lang="ru-RU" sz="6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6156176" y="3573016"/>
            <a:ext cx="3240360" cy="648072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6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зарянка</a:t>
            </a:r>
            <a:endParaRPr kumimoji="0" lang="ru-RU" sz="6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268760"/>
            <a:ext cx="360400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1268760"/>
            <a:ext cx="3353366" cy="2378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3717032"/>
            <a:ext cx="2952328" cy="2306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1835696" y="6021288"/>
            <a:ext cx="3456384" cy="576064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6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камышница</a:t>
            </a:r>
            <a:endParaRPr kumimoji="0" lang="ru-RU" sz="6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99392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растения</a:t>
            </a:r>
            <a:br>
              <a:rPr lang="ru-RU" dirty="0" smtClean="0"/>
            </a:br>
            <a:r>
              <a:rPr lang="ru-RU" sz="2700" dirty="0" smtClean="0"/>
              <a:t>пион тонколистный </a:t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вид на грани исчезновения</a:t>
            </a:r>
            <a:endParaRPr lang="ru-RU" sz="27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27709"/>
            <a:ext cx="7239000" cy="4810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>волчеягодник юлии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dirty="0" smtClean="0"/>
              <a:t>реликтовое растение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вид на грани исчезновения 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628800"/>
            <a:ext cx="6192688" cy="466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632848" cy="136815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>грибы красной книги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2000" dirty="0" smtClean="0"/>
              <a:t>гигантский дождевик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sz="2700" dirty="0">
              <a:solidFill>
                <a:srgbClr val="FF0000"/>
              </a:solidFill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33048"/>
            <a:ext cx="7239000" cy="4799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99392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заповедник им. В.алехина – дом для редких растений и животных</a:t>
            </a:r>
            <a:endParaRPr lang="ru-RU" sz="2700" dirty="0">
              <a:solidFill>
                <a:srgbClr val="FF0000"/>
              </a:solidFill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7" y="1628801"/>
            <a:ext cx="2736304" cy="1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3140968"/>
            <a:ext cx="6092829" cy="355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921</TotalTime>
  <Words>20</Words>
  <Application>Microsoft Office PowerPoint</Application>
  <PresentationFormat>Экран (4:3)</PresentationFormat>
  <Paragraphs>31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Trebuchet MS</vt:lpstr>
      <vt:lpstr>Wingdings</vt:lpstr>
      <vt:lpstr>Wingdings 2</vt:lpstr>
      <vt:lpstr>Изящная</vt:lpstr>
      <vt:lpstr>Выпускается с 2001 года  2 тома   439 видов животных,  растений и грибов   </vt:lpstr>
      <vt:lpstr>курская область на карте России</vt:lpstr>
      <vt:lpstr>Животные красной книги</vt:lpstr>
      <vt:lpstr>    суслик крапчатый вредитель, ставший очень редким вид под угрозой исчезновения  </vt:lpstr>
      <vt:lpstr>Редкие птицы курской области</vt:lpstr>
      <vt:lpstr>Редкие птицы курской области</vt:lpstr>
      <vt:lpstr>    растения пион тонколистный  вид на грани исчезновения</vt:lpstr>
      <vt:lpstr>    волчеягодник юлии реликтовое растение вид на грани исчезновения  </vt:lpstr>
      <vt:lpstr>    грибы красной книги гигантский дождевик </vt:lpstr>
      <vt:lpstr>    заповедник им. В.алехина – дом для редких растений и животных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Мария Кузнецова</cp:lastModifiedBy>
  <cp:revision>124</cp:revision>
  <dcterms:created xsi:type="dcterms:W3CDTF">2022-11-09T14:21:55Z</dcterms:created>
  <dcterms:modified xsi:type="dcterms:W3CDTF">2023-08-18T11:47:44Z</dcterms:modified>
</cp:coreProperties>
</file>