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5" r:id="rId5"/>
    <p:sldId id="279" r:id="rId6"/>
    <p:sldId id="270" r:id="rId7"/>
    <p:sldId id="259" r:id="rId8"/>
    <p:sldId id="278" r:id="rId9"/>
    <p:sldId id="274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5373216"/>
            <a:ext cx="5112568" cy="21602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2003 года</a:t>
            </a:r>
            <a:br>
              <a:rPr lang="ru-RU" sz="3100" dirty="0" smtClean="0"/>
            </a:br>
            <a:r>
              <a:rPr lang="ru-RU" sz="3100" dirty="0" smtClean="0"/>
              <a:t>265</a:t>
            </a:r>
            <a:r>
              <a:rPr lang="ru-RU" sz="3600" dirty="0" smtClean="0"/>
              <a:t> видов животных </a:t>
            </a:r>
            <a:br>
              <a:rPr lang="ru-RU" sz="3600" dirty="0" smtClean="0"/>
            </a:br>
            <a:r>
              <a:rPr lang="ru-RU" sz="3600" dirty="0" smtClean="0"/>
              <a:t>и  растений 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60648"/>
            <a:ext cx="6238875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Хмао</a:t>
            </a:r>
            <a:r>
              <a:rPr lang="ru-RU" dirty="0" smtClean="0"/>
              <a:t>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7076191" cy="4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млекопитающие красной книги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бобр</a:t>
            </a:r>
            <a:br>
              <a:rPr lang="ru-RU" sz="3100" dirty="0" smtClean="0"/>
            </a:br>
            <a:r>
              <a:rPr lang="ru-RU" sz="2000" dirty="0" smtClean="0"/>
              <a:t>самый большой грызун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6969996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барсук</a:t>
            </a:r>
            <a:br>
              <a:rPr lang="ru-RU" dirty="0" smtClean="0"/>
            </a:br>
            <a:r>
              <a:rPr lang="ru-RU" sz="2000" dirty="0" smtClean="0"/>
              <a:t>«серый» хищник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67237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4650123" cy="277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Рыбы и земноводные </a:t>
            </a:r>
            <a:r>
              <a:rPr lang="ru-RU" dirty="0" smtClean="0"/>
              <a:t>Хмао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573016"/>
            <a:ext cx="437000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148064" y="1412776"/>
            <a:ext cx="2376264" cy="93610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сибирский осетр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Промысловый ценный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71600" y="5085184"/>
            <a:ext cx="2664296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травяная лягушка</a:t>
            </a:r>
            <a:endParaRPr kumimoji="0" lang="ru-RU" sz="7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768208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редкие птицы </a:t>
            </a:r>
            <a:r>
              <a:rPr lang="ru-RU" dirty="0" smtClean="0"/>
              <a:t>хмао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стерх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вымирающий вид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53294"/>
            <a:ext cx="7239000" cy="475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395536" y="4797152"/>
            <a:ext cx="4067944" cy="18002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скворец обыкновенный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332656"/>
            <a:ext cx="6718439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растения красной книги </a:t>
            </a:r>
            <a:r>
              <a:rPr lang="ru-RU" dirty="0" smtClean="0"/>
              <a:t>хмао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4200000" cy="4276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429000"/>
            <a:ext cx="4253285" cy="327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67544" y="5301208"/>
            <a:ext cx="2627784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ирис сибирский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292080" y="3068960"/>
            <a:ext cx="2627784" cy="64807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зверобой продырявленный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насекомые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4653136"/>
            <a:ext cx="3528392" cy="108012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бабочка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перламутровка</a:t>
            </a:r>
            <a:r>
              <a:rPr kumimoji="0" lang="ru-RU" sz="60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евгения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3580769" cy="288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16832"/>
            <a:ext cx="3940625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3968" y="4797152"/>
            <a:ext cx="3600400" cy="93610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стрекоза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красотка - девушка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Заповедник «малая </a:t>
            </a:r>
            <a:r>
              <a:rPr lang="ru-RU" dirty="0" smtClean="0"/>
              <a:t>сосьва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20888"/>
            <a:ext cx="7387617" cy="4158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229552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701</TotalTime>
  <Words>20</Words>
  <Application>Microsoft Office PowerPoint</Application>
  <PresentationFormat>Экран (4:3)</PresentationFormat>
  <Paragraphs>25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2003 года 265 видов животных  и  растений     </vt:lpstr>
      <vt:lpstr>Хмао на карте России</vt:lpstr>
      <vt:lpstr>    млекопитающие красной книги бобр самый большой грызун редкий вид  </vt:lpstr>
      <vt:lpstr>    барсук «серый» хищник редкий вид</vt:lpstr>
      <vt:lpstr>Рыбы и земноводные Хмао </vt:lpstr>
      <vt:lpstr>    редкие птицы хмао стерх вымирающий вид</vt:lpstr>
      <vt:lpstr>Презентация PowerPoint</vt:lpstr>
      <vt:lpstr>    растения красной книги хмао   </vt:lpstr>
      <vt:lpstr>насекомые красной книги</vt:lpstr>
      <vt:lpstr>Заповедник «малая сосьва»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111</cp:revision>
  <dcterms:created xsi:type="dcterms:W3CDTF">2022-11-09T14:21:55Z</dcterms:created>
  <dcterms:modified xsi:type="dcterms:W3CDTF">2023-08-18T11:54:56Z</dcterms:modified>
</cp:coreProperties>
</file>