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4" r:id="rId4"/>
    <p:sldId id="276" r:id="rId5"/>
    <p:sldId id="268" r:id="rId6"/>
    <p:sldId id="259" r:id="rId7"/>
    <p:sldId id="275" r:id="rId8"/>
    <p:sldId id="270" r:id="rId9"/>
    <p:sldId id="280" r:id="rId10"/>
    <p:sldId id="28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3068960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2008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dirty="0" smtClean="0"/>
              <a:t>340 видов животных,  растений и грибов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399571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владимирская область 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741147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4869160"/>
            <a:ext cx="7056784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лебедь шипун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Самая крупная водоплавающая птица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6264696" cy="406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беркут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самый крупный орел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697315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Дикие звери владимирской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23528" y="4077072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косуля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Дикая коза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88024" y="1268760"/>
            <a:ext cx="3384376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лось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Самый крупный олень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42938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933056"/>
            <a:ext cx="4097329" cy="252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148064" y="1556792"/>
            <a:ext cx="3024336" cy="115212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медведь бурый</a:t>
            </a:r>
            <a:endParaRPr kumimoji="0" lang="ru-RU" sz="9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B050"/>
                </a:solidFill>
                <a:latin typeface="+mj-lt"/>
                <a:ea typeface="+mj-ea"/>
                <a:cs typeface="+mj-cs"/>
              </a:rPr>
              <a:t>Восстанавливающийся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108520" y="4293096"/>
            <a:ext cx="3528392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зубр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Самый редкий житель леса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исчезающий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4708376" cy="296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0524" y="3573016"/>
            <a:ext cx="4490308" cy="301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рыбы</a:t>
            </a:r>
            <a:br>
              <a:rPr lang="ru-RU" dirty="0" smtClean="0"/>
            </a:br>
            <a:r>
              <a:rPr lang="ru-RU" sz="2700" dirty="0" smtClean="0"/>
              <a:t>обыкновенный подкаменщик, </a:t>
            </a:r>
            <a:br>
              <a:rPr lang="ru-RU" sz="2700" dirty="0" smtClean="0"/>
            </a:br>
            <a:r>
              <a:rPr lang="ru-RU" sz="2000" dirty="0" smtClean="0"/>
              <a:t>или </a:t>
            </a:r>
            <a:r>
              <a:rPr lang="ru-RU" sz="2000" dirty="0" smtClean="0"/>
              <a:t>широколобка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на грани исчезновения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1846"/>
            <a:ext cx="7239000" cy="4722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560840" cy="11521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стерлядь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000" dirty="0" smtClean="0"/>
              <a:t>ценная промысловая рыба, осетр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вымирающий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2300"/>
            <a:ext cx="7239000" cy="48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Насекомые красной книги владимирской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39552" y="4509120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жужелица </a:t>
            </a: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менетрие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Насекомое-хищник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88024" y="1268760"/>
            <a:ext cx="3384376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двупятнистый</a:t>
            </a: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афодий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Навозный жук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3"/>
            <a:ext cx="4176464" cy="320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501008"/>
            <a:ext cx="3975671" cy="2935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растения красной книги первоцветы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3114874" cy="233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96752"/>
            <a:ext cx="3083634" cy="234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573016"/>
            <a:ext cx="287423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39552" y="3140968"/>
            <a:ext cx="2232248" cy="108012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1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гусиный лук</a:t>
            </a:r>
            <a:endParaRPr kumimoji="0" lang="ru-RU" sz="51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580112" y="3140968"/>
            <a:ext cx="2232248" cy="108012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1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ветреница весенняя</a:t>
            </a:r>
            <a:endParaRPr kumimoji="0" lang="ru-RU" sz="51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03848" y="5517232"/>
            <a:ext cx="2232248" cy="108012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1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купальница</a:t>
            </a:r>
            <a:endParaRPr kumimoji="0" lang="ru-RU" sz="51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772</TotalTime>
  <Words>25</Words>
  <Application>Microsoft Office PowerPoint</Application>
  <PresentationFormat>Экран (4:3)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2008 года  2 тома   340 видов животных,  растений и грибов   </vt:lpstr>
      <vt:lpstr>владимирская область на карте России</vt:lpstr>
      <vt:lpstr>птицы красной книги</vt:lpstr>
      <vt:lpstr>    беркут самый крупный орел вид на грани исчезновения  </vt:lpstr>
      <vt:lpstr>Дикие звери владимирской области</vt:lpstr>
      <vt:lpstr>Презентация PowerPoint</vt:lpstr>
      <vt:lpstr>    рыбы обыкновенный подкаменщик,  или широколобка вид на грани исчезновения</vt:lpstr>
      <vt:lpstr>    стерлядь ценная промысловая рыба, осетр вымирающий вид</vt:lpstr>
      <vt:lpstr>Насекомые красной книги владимирской области</vt:lpstr>
      <vt:lpstr>растения красной книги первоцветы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109</cp:revision>
  <dcterms:created xsi:type="dcterms:W3CDTF">2022-11-09T14:21:55Z</dcterms:created>
  <dcterms:modified xsi:type="dcterms:W3CDTF">2023-06-25T14:53:39Z</dcterms:modified>
</cp:coreProperties>
</file>