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80" r:id="rId5"/>
    <p:sldId id="259" r:id="rId6"/>
    <p:sldId id="276" r:id="rId7"/>
    <p:sldId id="275" r:id="rId8"/>
    <p:sldId id="274" r:id="rId9"/>
    <p:sldId id="270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2492896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1997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131</a:t>
            </a:r>
            <a:r>
              <a:rPr lang="ru-RU" sz="3600" dirty="0" smtClean="0"/>
              <a:t> вид животных  90 видов растений 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4248471" cy="560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смоленская область на карте России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74378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Животные красной книги смоленской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79512" y="4221088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прудовик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Брюхоногий моллюск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139952" y="1268760"/>
            <a:ext cx="396044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медицинская пиявка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Тип кольчатые черви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 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124746"/>
            <a:ext cx="3456384" cy="325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933056"/>
            <a:ext cx="4255581" cy="245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насекомые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79512" y="4221088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9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медведица – матрона,</a:t>
            </a:r>
            <a:endParaRPr kumimoji="0" lang="ru-RU" sz="9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Или хозяйка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Самый крупный вид семейства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995936" y="1700808"/>
            <a:ext cx="3240360" cy="122413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шмель глинистый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Очень Редкий Вид 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349745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1" y="3573016"/>
            <a:ext cx="3985991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рыбы красной книги смоленской области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0" y="1556792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горчак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Пресноводный карп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684584" y="4293096"/>
            <a:ext cx="439248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угорь речной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Проходная рыба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исчезающий вид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434757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861048"/>
            <a:ext cx="444776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птицы красной книги</a:t>
            </a:r>
            <a:br>
              <a:rPr lang="ru-RU" dirty="0" smtClean="0"/>
            </a:br>
            <a:r>
              <a:rPr lang="ru-RU" sz="2000" dirty="0" smtClean="0"/>
              <a:t>дятел седой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редкая лесная птица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5308957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крохаль</a:t>
            </a:r>
            <a:br>
              <a:rPr lang="ru-RU" dirty="0" smtClean="0"/>
            </a:br>
            <a:r>
              <a:rPr lang="ru-RU" sz="2000" dirty="0" smtClean="0"/>
              <a:t>пресноводная утка</a:t>
            </a:r>
            <a:br>
              <a:rPr lang="ru-RU" sz="20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718827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животные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403648" y="3429000"/>
            <a:ext cx="2592288" cy="115212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выхухоль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Насекомоядное млекопитающее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211960" y="1052736"/>
            <a:ext cx="3312368" cy="115212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выдра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Хищное полуводное млекопитающее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уязвимый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1"/>
            <a:ext cx="370461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132856"/>
            <a:ext cx="4223959" cy="246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653136"/>
            <a:ext cx="2799600" cy="212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203848" y="4941168"/>
            <a:ext cx="2736304" cy="136815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белка - летяга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Единственная летающая белка в России</a:t>
            </a:r>
            <a:endParaRPr kumimoji="0" lang="ru-RU" sz="55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4104456" cy="1440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омела белая</a:t>
            </a:r>
            <a:br>
              <a:rPr lang="ru-RU" dirty="0" smtClean="0"/>
            </a:br>
            <a:r>
              <a:rPr lang="ru-RU" sz="2700" dirty="0" smtClean="0"/>
              <a:t>многолетний паразит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уязвимый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1"/>
            <a:ext cx="4434227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113137"/>
            <a:ext cx="4136157" cy="246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83568" y="4941168"/>
            <a:ext cx="3312368" cy="1152128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паслен горько-сладкий</a:t>
            </a:r>
            <a:b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лиана с ягодами</a:t>
            </a:r>
            <a:endParaRPr kumimoji="0" lang="ru-RU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берега </a:t>
            </a:r>
            <a:r>
              <a:rPr lang="ru-RU" sz="3100" dirty="0" smtClean="0"/>
              <a:t>днепра</a:t>
            </a:r>
            <a:r>
              <a:rPr lang="ru-RU" sz="3100" dirty="0" smtClean="0"/>
              <a:t> – дом для многих растений и животных</a:t>
            </a:r>
            <a:br>
              <a:rPr lang="ru-RU" sz="31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7239000" cy="417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898</TotalTime>
  <Words>20</Words>
  <Application>Microsoft Office PowerPoint</Application>
  <PresentationFormat>Экран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1997 года  2 тома   131 вид животных  90 видов растений     </vt:lpstr>
      <vt:lpstr>смоленская область на карте России</vt:lpstr>
      <vt:lpstr>Животные красной книги смоленской области</vt:lpstr>
      <vt:lpstr>насекомые красной книги</vt:lpstr>
      <vt:lpstr>    рыбы красной книги смоленской области   </vt:lpstr>
      <vt:lpstr>    птицы красной книги дятел седой редкая лесная птица </vt:lpstr>
      <vt:lpstr>    крохаль пресноводная утка редкий вид</vt:lpstr>
      <vt:lpstr>животные красной книги</vt:lpstr>
      <vt:lpstr>    омела белая многолетний паразит уязвимый вид</vt:lpstr>
      <vt:lpstr>    берега днепра – дом для многих растений и животных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126</cp:revision>
  <dcterms:created xsi:type="dcterms:W3CDTF">2022-11-09T14:21:55Z</dcterms:created>
  <dcterms:modified xsi:type="dcterms:W3CDTF">2023-06-25T15:04:14Z</dcterms:modified>
</cp:coreProperties>
</file>