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6" r:id="rId4"/>
    <p:sldId id="275" r:id="rId5"/>
    <p:sldId id="268" r:id="rId6"/>
    <p:sldId id="270" r:id="rId7"/>
    <p:sldId id="259" r:id="rId8"/>
    <p:sldId id="278" r:id="rId9"/>
    <p:sldId id="274" r:id="rId10"/>
    <p:sldId id="27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9504" y="2780928"/>
            <a:ext cx="4464496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2003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44</a:t>
            </a:r>
            <a:r>
              <a:rPr lang="ru-RU" sz="3600" dirty="0" smtClean="0"/>
              <a:t> вида животных </a:t>
            </a:r>
            <a:br>
              <a:rPr lang="ru-RU" sz="3600" dirty="0" smtClean="0"/>
            </a:br>
            <a:r>
              <a:rPr lang="ru-RU" sz="3600" dirty="0" smtClean="0"/>
              <a:t>170 видов  растений  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3640753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Республика </a:t>
            </a:r>
            <a:r>
              <a:rPr lang="ru-RU" dirty="0" smtClean="0"/>
              <a:t>мордовия</a:t>
            </a:r>
            <a:r>
              <a:rPr lang="ru-RU" dirty="0" smtClean="0"/>
              <a:t> на карте России</a:t>
            </a:r>
            <a:endParaRPr lang="ru-RU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6"/>
            <a:ext cx="7176181" cy="396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млекопитающие красной книги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бобр</a:t>
            </a:r>
            <a:br>
              <a:rPr lang="ru-RU" sz="3100" dirty="0" smtClean="0"/>
            </a:br>
            <a:r>
              <a:rPr lang="ru-RU" sz="2000" dirty="0" smtClean="0"/>
              <a:t>самый большой грызун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7110113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европейская косуля</a:t>
            </a:r>
            <a:br>
              <a:rPr lang="ru-RU" dirty="0" smtClean="0"/>
            </a:br>
            <a:r>
              <a:rPr lang="ru-RU" sz="2000" dirty="0" smtClean="0"/>
              <a:t>дикая коза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6517259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Мордовский Заповедник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6926958" cy="5225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зубр</a:t>
            </a:r>
            <a:br>
              <a:rPr lang="ru-RU" dirty="0" smtClean="0"/>
            </a:br>
            <a:r>
              <a:rPr lang="ru-RU" sz="2000" dirty="0" smtClean="0"/>
              <a:t>дикий бык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вымирающий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399" y="1609725"/>
            <a:ext cx="7168601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редкие птицы </a:t>
            </a:r>
            <a:r>
              <a:rPr lang="ru-RU" dirty="0" smtClean="0"/>
              <a:t>мордовии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23528" y="4797152"/>
            <a:ext cx="3672408" cy="144016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филин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Самая большая сова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5177011" cy="4140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беркут</a:t>
            </a:r>
            <a:br>
              <a:rPr lang="ru-RU" sz="3100" dirty="0" smtClean="0"/>
            </a:br>
            <a:r>
              <a:rPr lang="ru-RU" sz="2000" dirty="0" smtClean="0"/>
              <a:t>самый большой орел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>
                <a:solidFill>
                  <a:srgbClr val="FF0000"/>
                </a:solidFill>
              </a:rPr>
              <a:t>редкий вид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53473"/>
            <a:ext cx="7239000" cy="4759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насекомые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67544" y="4365104"/>
            <a:ext cx="4824536" cy="216024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махаон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Дневная бабочка Семейства парусники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4909617" cy="365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Травяная лягушка </a:t>
            </a:r>
            <a:br>
              <a:rPr lang="ru-RU" dirty="0" smtClean="0"/>
            </a:br>
            <a:r>
              <a:rPr lang="ru-RU" sz="2000" dirty="0" smtClean="0"/>
              <a:t>настоящая бурая лягушка</a:t>
            </a:r>
            <a:br>
              <a:rPr lang="ru-RU" sz="2000" dirty="0" smtClean="0"/>
            </a:br>
            <a:r>
              <a:rPr lang="ru-RU" dirty="0" smtClean="0">
                <a:solidFill>
                  <a:srgbClr val="FF0000"/>
                </a:solidFill>
              </a:rPr>
              <a:t>редкий вид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6764809" cy="473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647</TotalTime>
  <Words>16</Words>
  <Application>Microsoft Office PowerPoint</Application>
  <PresentationFormat>Экран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2003 года    44 вида животных  170 видов  растений     </vt:lpstr>
      <vt:lpstr>Республика мордовия на карте России</vt:lpstr>
      <vt:lpstr>    млекопитающие красной книги бобр самый большой грызун редкий вид  </vt:lpstr>
      <vt:lpstr>    европейская косуля дикая коза редкий вид</vt:lpstr>
      <vt:lpstr>Мордовский Заповедник</vt:lpstr>
      <vt:lpstr>    зубр дикий бык вымирающий вид</vt:lpstr>
      <vt:lpstr>    редкие птицы мордовии   </vt:lpstr>
      <vt:lpstr>    беркут самый большой орел редкий вид  </vt:lpstr>
      <vt:lpstr>насекомые красной книги</vt:lpstr>
      <vt:lpstr>Травяная лягушка  настоящая бурая лягушка редкий вид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100</cp:revision>
  <dcterms:created xsi:type="dcterms:W3CDTF">2022-11-09T14:21:55Z</dcterms:created>
  <dcterms:modified xsi:type="dcterms:W3CDTF">2023-06-25T15:02:50Z</dcterms:modified>
</cp:coreProperties>
</file>