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70" r:id="rId6"/>
    <p:sldId id="278" r:id="rId7"/>
    <p:sldId id="268" r:id="rId8"/>
    <p:sldId id="280" r:id="rId9"/>
    <p:sldId id="259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140968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2002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152</a:t>
            </a:r>
            <a:r>
              <a:rPr lang="ru-RU" sz="3600" dirty="0" smtClean="0"/>
              <a:t> вида животных</a:t>
            </a:r>
            <a:br>
              <a:rPr lang="ru-RU" sz="3600" dirty="0" smtClean="0"/>
            </a:br>
            <a:r>
              <a:rPr lang="ru-RU" sz="3600" dirty="0" smtClean="0"/>
              <a:t>204 вида  растений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361947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курганская область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604" y="1690186"/>
            <a:ext cx="7076191" cy="4685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животные красной книги </a:t>
            </a:r>
            <a:br>
              <a:rPr lang="ru-RU" dirty="0" smtClean="0"/>
            </a:br>
            <a:r>
              <a:rPr lang="ru-RU" sz="2700" dirty="0" smtClean="0"/>
              <a:t>обыкновенная летяга</a:t>
            </a:r>
            <a:br>
              <a:rPr lang="ru-RU" sz="2700" dirty="0" smtClean="0"/>
            </a:br>
            <a:r>
              <a:rPr lang="ru-RU" sz="2000" dirty="0" smtClean="0"/>
              <a:t>летающая белка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6764741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сурок – байбак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семейство беличьи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6533334" cy="4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</a:t>
            </a:r>
            <a:br>
              <a:rPr lang="ru-RU" dirty="0" smtClean="0"/>
            </a:br>
            <a:r>
              <a:rPr lang="ru-RU" sz="2700" dirty="0" smtClean="0"/>
              <a:t>розовый пеликан</a:t>
            </a:r>
            <a:br>
              <a:rPr lang="ru-RU" sz="2700" dirty="0" smtClean="0"/>
            </a:br>
            <a:r>
              <a:rPr lang="ru-RU" sz="2000" dirty="0" smtClean="0"/>
              <a:t>баба-птица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85240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большая белая цапля</a:t>
            </a:r>
            <a:br>
              <a:rPr lang="ru-RU" sz="3100" dirty="0" smtClean="0"/>
            </a:br>
            <a:r>
              <a:rPr lang="ru-RU" sz="2000" dirty="0" smtClean="0"/>
              <a:t>сестра пеликана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5"/>
            <a:ext cx="6048672" cy="4642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Пресмыкающиеся курганской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5129808"/>
            <a:ext cx="5616624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обыкновенная медянка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</a:t>
            </a:r>
            <a:r>
              <a:rPr lang="ru-RU" sz="3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ужеобразные</a:t>
            </a:r>
            <a:endParaRPr lang="ru-RU" sz="3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70242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Пресмыкающиеся курганской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5229200"/>
            <a:ext cx="4824536" cy="142292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веретеница ломкая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Безногая ящерица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6032277" cy="44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рыбы красной книги курганской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04048" y="2204864"/>
            <a:ext cx="3312368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нельма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80528" y="4797152"/>
            <a:ext cx="3600400" cy="129614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сибирский усач - голец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4752381" cy="196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797152"/>
            <a:ext cx="4323724" cy="144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4941168"/>
            <a:ext cx="4680520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красотка - девушка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стрекоза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6948090" cy="4383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675</TotalTime>
  <Words>18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2002 года  2 тома   152 вида животных 204 вида  растений    </vt:lpstr>
      <vt:lpstr>курганская область на карте России</vt:lpstr>
      <vt:lpstr>    животные красной книги  обыкновенная летяга летающая белка вымирающий вид  </vt:lpstr>
      <vt:lpstr>    сурок – байбак семейство беличьи редкий вид</vt:lpstr>
      <vt:lpstr>    птицы розовый пеликан баба-птица уязвимый вид</vt:lpstr>
      <vt:lpstr>    большая белая цапля сестра пеликана редкий вид  </vt:lpstr>
      <vt:lpstr>Пресмыкающиеся курганской области</vt:lpstr>
      <vt:lpstr>Пресмыкающиеся курганской области</vt:lpstr>
      <vt:lpstr>    рыбы красной книги курганской области   </vt:lpstr>
      <vt:lpstr>Насекомые красной книги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101</cp:revision>
  <dcterms:created xsi:type="dcterms:W3CDTF">2022-11-09T14:21:55Z</dcterms:created>
  <dcterms:modified xsi:type="dcterms:W3CDTF">2023-06-25T15:02:09Z</dcterms:modified>
</cp:coreProperties>
</file>