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75" r:id="rId5"/>
    <p:sldId id="270" r:id="rId6"/>
    <p:sldId id="268" r:id="rId7"/>
    <p:sldId id="259" r:id="rId8"/>
    <p:sldId id="274" r:id="rId9"/>
    <p:sldId id="280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2636912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</a:t>
            </a:r>
            <a:r>
              <a:rPr lang="en-US" sz="3100" dirty="0" smtClean="0"/>
              <a:t>2001</a:t>
            </a:r>
            <a:r>
              <a:rPr lang="ru-RU" sz="3100" dirty="0" smtClean="0"/>
              <a:t>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266 </a:t>
            </a:r>
            <a:r>
              <a:rPr lang="ru-RU" sz="3600" dirty="0" smtClean="0"/>
              <a:t>видов животных,  </a:t>
            </a:r>
            <a:br>
              <a:rPr lang="ru-RU" sz="3600" dirty="0" smtClean="0"/>
            </a:br>
            <a:r>
              <a:rPr lang="ru-RU" sz="3600" dirty="0" smtClean="0"/>
              <a:t>растений и грибов 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388735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Кировская область 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58491"/>
            <a:ext cx="7239000" cy="474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млекопитающие красной книги</a:t>
            </a:r>
            <a:br>
              <a:rPr lang="ru-RU" dirty="0" smtClean="0"/>
            </a:br>
            <a:r>
              <a:rPr lang="ru-RU" sz="2700" dirty="0" smtClean="0"/>
              <a:t>колонок</a:t>
            </a:r>
            <a:br>
              <a:rPr lang="ru-RU" sz="2700" dirty="0" smtClean="0"/>
            </a:br>
            <a:r>
              <a:rPr lang="ru-RU" sz="2000" dirty="0" smtClean="0">
                <a:solidFill>
                  <a:srgbClr val="FFC000"/>
                </a:solidFill>
              </a:rPr>
              <a:t>маленький хищник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935" y="2190186"/>
            <a:ext cx="6237241" cy="411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лесная соня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лесной грызун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1844824"/>
            <a:ext cx="6193413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усатая ночница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маленькая летучая мышь</a:t>
            </a:r>
            <a:br>
              <a:rPr lang="ru-RU" sz="20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5853309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Птицы Кировской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835696" y="4365104"/>
            <a:ext cx="2808312" cy="14401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черный аист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Самая Редкая птица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644008" y="1700808"/>
            <a:ext cx="3240360" cy="14401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сплюшка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Маленькая сова</a:t>
            </a:r>
            <a:endParaRPr kumimoji="0" lang="ru-RU" sz="55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4104456" cy="2950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861048"/>
            <a:ext cx="3160572" cy="237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рыбы красной книги </a:t>
            </a:r>
            <a:br>
              <a:rPr lang="ru-RU" dirty="0" smtClean="0"/>
            </a:br>
            <a:r>
              <a:rPr lang="ru-RU" dirty="0" smtClean="0"/>
              <a:t>кировской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427984" y="1484784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минога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Рыбный паразит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1908720" y="4365104"/>
            <a:ext cx="439248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стерлядь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Небольшой осетр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9"/>
            <a:ext cx="4104456" cy="284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293096"/>
            <a:ext cx="5589517" cy="239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насекомые и моллюски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11560" y="3933056"/>
            <a:ext cx="3384376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бабочка </a:t>
            </a:r>
            <a:r>
              <a:rPr lang="ru-RU" sz="7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а</a:t>
            </a:r>
            <a:r>
              <a:rPr kumimoji="0" lang="ru-RU" sz="7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поллон</a:t>
            </a:r>
            <a:endParaRPr kumimoji="0" lang="ru-RU" sz="70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Дневная бабочка</a:t>
            </a:r>
            <a:endParaRPr kumimoji="0" lang="ru-RU" sz="55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427984" y="1412776"/>
            <a:ext cx="3312368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черный слизень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лесной житель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уязвимый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980729"/>
            <a:ext cx="3910778" cy="252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5" y="3501008"/>
            <a:ext cx="394257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Растения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79512" y="3933056"/>
            <a:ext cx="3816424" cy="230425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кувшинка</a:t>
            </a:r>
            <a:r>
              <a:rPr kumimoji="0" lang="ru-RU" sz="60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четырехгранная,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Или кувшинка малая</a:t>
            </a:r>
            <a:endParaRPr kumimoji="0" lang="ru-RU" sz="45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427984" y="1412776"/>
            <a:ext cx="3312368" cy="14401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9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пион уклоняющийся</a:t>
            </a: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Или </a:t>
            </a:r>
            <a:r>
              <a:rPr kumimoji="0" lang="ru-RU" sz="7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марьин</a:t>
            </a:r>
            <a:r>
              <a:rPr kumimoji="0" lang="ru-RU" sz="7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корень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уязвимый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789040"/>
            <a:ext cx="3800475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19"/>
            <a:ext cx="3960440" cy="2915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Сибирский кедр</a:t>
            </a:r>
            <a:br>
              <a:rPr lang="ru-RU" sz="3100" dirty="0" smtClean="0"/>
            </a:br>
            <a:r>
              <a:rPr lang="ru-RU" sz="3100" dirty="0" smtClean="0"/>
              <a:t>гордость Кировской области</a:t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вид под охраной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4752528" cy="468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738</TotalTime>
  <Words>18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2001 года  2 тома   266 видов животных,   растений и грибов     </vt:lpstr>
      <vt:lpstr>Кировская область на карте России</vt:lpstr>
      <vt:lpstr>    млекопитающие красной книги колонок маленький хищник </vt:lpstr>
      <vt:lpstr>    лесная соня лесной грызун редкий вид  </vt:lpstr>
      <vt:lpstr>    усатая ночница маленькая летучая мышь уязвимый вид</vt:lpstr>
      <vt:lpstr>Птицы Кировской области</vt:lpstr>
      <vt:lpstr>    рыбы красной книги  кировской области   </vt:lpstr>
      <vt:lpstr>насекомые и моллюски</vt:lpstr>
      <vt:lpstr>Растения красной книги</vt:lpstr>
      <vt:lpstr>    Сибирский кедр гордость Кировской области вид под охраной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109</cp:revision>
  <dcterms:created xsi:type="dcterms:W3CDTF">2022-11-09T14:21:55Z</dcterms:created>
  <dcterms:modified xsi:type="dcterms:W3CDTF">2023-06-25T14:56:59Z</dcterms:modified>
</cp:coreProperties>
</file>