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76" r:id="rId4"/>
    <p:sldId id="268" r:id="rId5"/>
    <p:sldId id="280" r:id="rId6"/>
    <p:sldId id="281" r:id="rId7"/>
    <p:sldId id="275" r:id="rId8"/>
    <p:sldId id="270" r:id="rId9"/>
    <p:sldId id="278" r:id="rId10"/>
    <p:sldId id="259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/>
  </p:transition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9504" y="3399185"/>
            <a:ext cx="4464496" cy="345881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/>
              <a:t>Выпускается с 2000 года</a:t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600" dirty="0" smtClean="0"/>
              <a:t>2 тома 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135</a:t>
            </a:r>
            <a:r>
              <a:rPr lang="ru-RU" sz="3600" dirty="0" smtClean="0"/>
              <a:t> видов животных</a:t>
            </a:r>
            <a:br>
              <a:rPr lang="ru-RU" sz="3600" dirty="0" smtClean="0"/>
            </a:br>
            <a:r>
              <a:rPr lang="ru-RU" sz="3600" dirty="0" smtClean="0"/>
              <a:t>  164 вида растений и 18 видов грибов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20688"/>
            <a:ext cx="4198833" cy="5072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Кемеровская область на карте России</a:t>
            </a:r>
            <a:endParaRPr lang="ru-RU" dirty="0"/>
          </a:p>
        </p:txBody>
      </p:sp>
      <p:pic>
        <p:nvPicPr>
          <p:cNvPr id="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40647"/>
            <a:ext cx="7239000" cy="4784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растения красной книги</a:t>
            </a:r>
            <a:br>
              <a:rPr lang="ru-RU" dirty="0" smtClean="0"/>
            </a:br>
            <a:r>
              <a:rPr lang="ru-RU" sz="2700" dirty="0" smtClean="0"/>
              <a:t>мать-и-мачеха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dirty="0" smtClean="0"/>
              <a:t>первый весенний цветок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вымирающий вид </a:t>
            </a: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59" y="1916832"/>
            <a:ext cx="7210531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/>
          <p:cNvSpPr txBox="1">
            <a:spLocks/>
          </p:cNvSpPr>
          <p:nvPr/>
        </p:nvSpPr>
        <p:spPr>
          <a:xfrm>
            <a:off x="-180528" y="4077072"/>
            <a:ext cx="3384376" cy="1728192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6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купальница,</a:t>
            </a:r>
            <a:endParaRPr kumimoji="0" lang="ru-RU" sz="6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5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Или «бубенчики»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0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Редкий вид</a:t>
            </a:r>
            <a:endParaRPr kumimoji="0" lang="ru-RU" sz="50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4499992" y="1196752"/>
            <a:ext cx="3960440" cy="187220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6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иван-чай,</a:t>
            </a:r>
            <a:endParaRPr kumimoji="0" lang="ru-RU" sz="6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5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или кипрей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2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Вид на грани вымирания</a:t>
            </a: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76672"/>
            <a:ext cx="3913784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3573016"/>
            <a:ext cx="4625060" cy="2797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/>
          <p:cNvSpPr txBox="1">
            <a:spLocks/>
          </p:cNvSpPr>
          <p:nvPr/>
        </p:nvSpPr>
        <p:spPr>
          <a:xfrm>
            <a:off x="-108520" y="4077072"/>
            <a:ext cx="3384376" cy="1728192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6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иволга</a:t>
            </a:r>
            <a:endParaRPr kumimoji="0" lang="ru-RU" sz="6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5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Лесная флейта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0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Популяция снижается</a:t>
            </a:r>
            <a:endParaRPr kumimoji="0" lang="ru-RU" sz="50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4427984" y="836712"/>
            <a:ext cx="3960440" cy="187220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6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скворец</a:t>
            </a:r>
            <a:endParaRPr kumimoji="0" lang="ru-RU" sz="6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5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Певчая птица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2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Вид на грани вымирания</a:t>
            </a: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836712"/>
            <a:ext cx="3957267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3429000"/>
            <a:ext cx="4575992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323528" y="-243408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птицы красной книги</a:t>
            </a:r>
            <a:br>
              <a:rPr lang="ru-RU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/>
          <p:cNvSpPr txBox="1">
            <a:spLocks/>
          </p:cNvSpPr>
          <p:nvPr/>
        </p:nvSpPr>
        <p:spPr>
          <a:xfrm>
            <a:off x="4572000" y="1412776"/>
            <a:ext cx="6336704" cy="1368152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7500" lnSpcReduction="2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51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бурый</a:t>
            </a:r>
            <a:r>
              <a:rPr lang="ru-RU" sz="53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 медведь</a:t>
            </a:r>
            <a:endParaRPr kumimoji="0" lang="ru-RU" sz="53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0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9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Редкий вид</a:t>
            </a:r>
            <a:endParaRPr kumimoji="0" lang="ru-RU" sz="29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дикие животные красной книги</a:t>
            </a:r>
            <a:br>
              <a:rPr lang="ru-RU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268760"/>
            <a:ext cx="4176464" cy="2619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3429000"/>
            <a:ext cx="3489385" cy="301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-1908720" y="4509120"/>
            <a:ext cx="6336704" cy="1368152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25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96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кабарга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3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all" spc="0" normalizeH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Мускусный олень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0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исчезающий вид</a:t>
            </a:r>
            <a:endParaRPr kumimoji="0" lang="ru-RU" sz="50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869160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>лось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dirty="0" smtClean="0"/>
              <a:t>самый крупный олень</a:t>
            </a:r>
            <a:br>
              <a:rPr lang="ru-RU" sz="20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редкий вид</a:t>
            </a: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5" y="404664"/>
            <a:ext cx="7529277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509120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>европейская норка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dirty="0" smtClean="0"/>
              <a:t>промысловый хищник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уязвимый вид</a:t>
            </a:r>
            <a:endParaRPr lang="ru-RU" sz="2700" dirty="0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7608171" cy="461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869160"/>
            <a:ext cx="7696200" cy="1800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>кабан</a:t>
            </a:r>
            <a:r>
              <a:rPr lang="ru-RU" sz="3100" dirty="0" smtClean="0"/>
              <a:t>,</a:t>
            </a:r>
            <a:br>
              <a:rPr lang="ru-RU" sz="3100" dirty="0" smtClean="0"/>
            </a:br>
            <a:r>
              <a:rPr lang="ru-RU" sz="2000" dirty="0" smtClean="0"/>
              <a:t>или вепрь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>
                <a:solidFill>
                  <a:srgbClr val="FF0000"/>
                </a:solidFill>
              </a:rPr>
              <a:t>редкий вид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7579601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620688"/>
            <a:ext cx="7696200" cy="1800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заповедные места </a:t>
            </a:r>
            <a:br>
              <a:rPr lang="ru-RU" dirty="0" smtClean="0"/>
            </a:br>
            <a:r>
              <a:rPr lang="ru-RU" dirty="0" smtClean="0"/>
              <a:t>кемеровской области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3995936" y="1556792"/>
            <a:ext cx="3312368" cy="1224136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липовый остров 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0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C000"/>
              </a:soli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C000"/>
                </a:solidFill>
                <a:latin typeface="+mj-lt"/>
                <a:ea typeface="+mj-ea"/>
                <a:cs typeface="+mj-cs"/>
              </a:rPr>
              <a:t>Уникальный природный объект</a:t>
            </a: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C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467544" y="4293096"/>
            <a:ext cx="3240360" cy="1224136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00B0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6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00B050"/>
                </a:solidFill>
                <a:latin typeface="+mj-lt"/>
                <a:ea typeface="+mj-ea"/>
                <a:cs typeface="+mj-cs"/>
              </a:rPr>
              <a:t>томская </a:t>
            </a:r>
            <a:r>
              <a:rPr lang="ru-RU" sz="6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00B050"/>
                </a:solidFill>
                <a:latin typeface="+mj-lt"/>
                <a:ea typeface="+mj-ea"/>
                <a:cs typeface="+mj-cs"/>
              </a:rPr>
              <a:t>писаница</a:t>
            </a:r>
            <a:r>
              <a:rPr lang="ru-RU" sz="6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00B050"/>
                </a:solidFill>
                <a:latin typeface="+mj-lt"/>
                <a:ea typeface="+mj-ea"/>
                <a:cs typeface="+mj-cs"/>
              </a:rPr>
              <a:t> –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62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00B050"/>
              </a:solidFill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00B05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6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C000"/>
                </a:solidFill>
                <a:latin typeface="+mj-lt"/>
                <a:ea typeface="+mj-ea"/>
                <a:cs typeface="+mj-cs"/>
              </a:rPr>
              <a:t>природный дом</a:t>
            </a: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C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84784"/>
            <a:ext cx="3468447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3645024"/>
            <a:ext cx="4110293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754</TotalTime>
  <Words>9</Words>
  <Application>Microsoft Office PowerPoint</Application>
  <PresentationFormat>Экран (4:3)</PresentationFormat>
  <Paragraphs>43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Trebuchet MS</vt:lpstr>
      <vt:lpstr>Wingdings</vt:lpstr>
      <vt:lpstr>Wingdings 2</vt:lpstr>
      <vt:lpstr>Изящная</vt:lpstr>
      <vt:lpstr>Выпускается с 2000 года  2 тома   135 видов животных   164 вида растений и 18 видов грибов   </vt:lpstr>
      <vt:lpstr>Кемеровская область на карте России</vt:lpstr>
      <vt:lpstr>    растения красной книги мать-и-мачеха первый весенний цветок вымирающий вид  </vt:lpstr>
      <vt:lpstr>Презентация PowerPoint</vt:lpstr>
      <vt:lpstr>    птицы красной книги  </vt:lpstr>
      <vt:lpstr>    дикие животные красной книги  </vt:lpstr>
      <vt:lpstr>    лось самый крупный олень редкий вид </vt:lpstr>
      <vt:lpstr>    европейская норка промысловый хищник уязвимый вид</vt:lpstr>
      <vt:lpstr>    кабан, или вепрь редкий вид  </vt:lpstr>
      <vt:lpstr>    заповедные места  кемеровской области 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Мария Кузнецова</cp:lastModifiedBy>
  <cp:revision>111</cp:revision>
  <dcterms:created xsi:type="dcterms:W3CDTF">2022-11-09T14:21:55Z</dcterms:created>
  <dcterms:modified xsi:type="dcterms:W3CDTF">2023-06-25T14:55:52Z</dcterms:modified>
</cp:coreProperties>
</file>