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5" r:id="rId4"/>
    <p:sldId id="268" r:id="rId5"/>
    <p:sldId id="281" r:id="rId6"/>
    <p:sldId id="282" r:id="rId7"/>
    <p:sldId id="259" r:id="rId8"/>
    <p:sldId id="283" r:id="rId9"/>
    <p:sldId id="278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399185"/>
            <a:ext cx="309411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1996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343</a:t>
            </a:r>
            <a:r>
              <a:rPr lang="ru-RU" sz="4400" dirty="0" smtClean="0"/>
              <a:t> вида животных и  растений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419703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Свердловская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700" y="1737805"/>
            <a:ext cx="7000000" cy="4590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выхухоль</a:t>
            </a:r>
            <a:br>
              <a:rPr lang="ru-RU" dirty="0" smtClean="0"/>
            </a:br>
            <a:r>
              <a:rPr lang="ru-RU" sz="2700" dirty="0" smtClean="0"/>
              <a:t>семейство кротовые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634385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Исчезающие животные края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725144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речная выдра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куньи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139952" y="1268760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благородный олень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оленевые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3672408" cy="3013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645024"/>
            <a:ext cx="424198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еж обыкновенный</a:t>
            </a:r>
            <a:br>
              <a:rPr lang="ru-RU" dirty="0" smtClean="0"/>
            </a:br>
            <a:r>
              <a:rPr lang="ru-RU" sz="2700" dirty="0" smtClean="0"/>
              <a:t>семейство ежовые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92D050"/>
                </a:solidFill>
              </a:rPr>
              <a:t>восстановленный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591" y="1609725"/>
            <a:ext cx="7150217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филин</a:t>
            </a:r>
            <a:br>
              <a:rPr lang="ru-RU" dirty="0" smtClean="0"/>
            </a:br>
            <a:r>
              <a:rPr lang="ru-RU" sz="2700" dirty="0" smtClean="0"/>
              <a:t>семейство </a:t>
            </a:r>
            <a:r>
              <a:rPr lang="ru-RU" sz="2700" dirty="0" smtClean="0"/>
              <a:t>совообразные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br>
              <a:rPr lang="ru-RU" sz="2700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5173378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растения красной книги свердловской области</a:t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95936" y="1340768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ландыш майский 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спаржевые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9512" y="4797152"/>
            <a:ext cx="3960440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кубышка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кувшинковые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600399" cy="370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679329"/>
            <a:ext cx="3680616" cy="280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зверобой</a:t>
            </a:r>
            <a:br>
              <a:rPr lang="ru-RU" dirty="0" smtClean="0"/>
            </a:br>
            <a:r>
              <a:rPr lang="ru-RU" sz="2700" dirty="0" smtClean="0"/>
              <a:t>семейство зверобойные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br>
              <a:rPr lang="ru-RU" sz="2700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742"/>
            <a:ext cx="7239000" cy="440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4340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92D050"/>
                </a:solidFill>
              </a:rPr>
              <a:t>восстановленные виды</a:t>
            </a:r>
            <a:br>
              <a:rPr lang="ru-RU" dirty="0" smtClean="0">
                <a:solidFill>
                  <a:srgbClr val="92D050"/>
                </a:solidFill>
              </a:rPr>
            </a:br>
            <a:r>
              <a:rPr lang="ru-RU" sz="2700" dirty="0" smtClean="0">
                <a:solidFill>
                  <a:srgbClr val="92D050"/>
                </a:solidFill>
              </a:rPr>
              <a:t/>
            </a:r>
            <a:br>
              <a:rPr lang="ru-RU" sz="2700" dirty="0" smtClean="0">
                <a:solidFill>
                  <a:srgbClr val="92D050"/>
                </a:solidFill>
              </a:rPr>
            </a:br>
            <a:endParaRPr lang="ru-RU" sz="2700" dirty="0">
              <a:solidFill>
                <a:srgbClr val="92D05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707904" y="5373216"/>
            <a:ext cx="4104456" cy="129614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малая выпь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</a:t>
            </a: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цаплевые</a:t>
            </a: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528" y="4149080"/>
            <a:ext cx="3960440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луток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утиные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1"/>
            <a:ext cx="4176464" cy="313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276872"/>
            <a:ext cx="44481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новые виды в красной книге свердловской области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653136"/>
            <a:ext cx="360040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черный аист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аистовые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вымирающий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220072" y="1340768"/>
            <a:ext cx="3312368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обыкновенный таймень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лососевые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Вымирающий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4824536" cy="251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676921"/>
            <a:ext cx="3837897" cy="318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567</TotalTime>
  <Words>19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1996 года  2 тома   343 вида животных и  растений   </vt:lpstr>
      <vt:lpstr>Свердловская область на карте России</vt:lpstr>
      <vt:lpstr>    выхухоль семейство кротовые вид на грани исчезновения </vt:lpstr>
      <vt:lpstr>Исчезающие животные края</vt:lpstr>
      <vt:lpstr>    еж обыкновенный семейство ежовые восстановленный вид  </vt:lpstr>
      <vt:lpstr>    филин семейство совообразные редкий вид </vt:lpstr>
      <vt:lpstr>    растения красной книги свердловской области  </vt:lpstr>
      <vt:lpstr>    зверобой семейство зверобойные редкий вид </vt:lpstr>
      <vt:lpstr>    восстановленные виды  </vt:lpstr>
      <vt:lpstr>новые виды в красной книге свердловской области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90</cp:revision>
  <dcterms:created xsi:type="dcterms:W3CDTF">2022-11-09T14:21:55Z</dcterms:created>
  <dcterms:modified xsi:type="dcterms:W3CDTF">2023-04-24T08:32:59Z</dcterms:modified>
</cp:coreProperties>
</file>