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8" r:id="rId4"/>
    <p:sldId id="259" r:id="rId5"/>
    <p:sldId id="278" r:id="rId6"/>
    <p:sldId id="274" r:id="rId7"/>
    <p:sldId id="281" r:id="rId8"/>
    <p:sldId id="279" r:id="rId9"/>
    <p:sldId id="275" r:id="rId10"/>
    <p:sldId id="27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96136" y="3399185"/>
            <a:ext cx="3094112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 2005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dirty="0" smtClean="0"/>
              <a:t>2 тома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283</a:t>
            </a:r>
            <a:r>
              <a:rPr lang="ru-RU" sz="4400" dirty="0" smtClean="0"/>
              <a:t> вида животных и  343 вида растений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2880320" cy="3879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2780927"/>
            <a:ext cx="2880320" cy="3559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приморский край на карте России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366" y="1675901"/>
            <a:ext cx="7066667" cy="471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Растения красной книги приморья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11560" y="4365104"/>
            <a:ext cx="3384376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рододендрон </a:t>
            </a:r>
            <a:r>
              <a:rPr kumimoji="0" lang="ru-RU" sz="5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шлиппенбаха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вересковые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139952" y="1268760"/>
            <a:ext cx="367240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дуб зубчатый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буковые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5"/>
            <a:ext cx="3578462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5" y="3933056"/>
            <a:ext cx="4032448" cy="243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растения красной книги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23528" y="4941168"/>
            <a:ext cx="4320480" cy="144016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лотос </a:t>
            </a: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комарова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лотосовые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5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45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7239000" cy="404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китообразные красной книги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067944" y="4869160"/>
            <a:ext cx="403244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финвал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</a:t>
            </a: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полосатиковые</a:t>
            </a: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23528" y="4149080"/>
            <a:ext cx="3960440" cy="15121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голубой японский кит</a:t>
            </a: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гладких китов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Исчезающий Вид </a:t>
            </a: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4379651" cy="3381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3585" y="2492897"/>
            <a:ext cx="4041146" cy="2664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птицы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627784" y="3356992"/>
            <a:ext cx="2520280" cy="576064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египетская цапля</a:t>
            </a: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814328"/>
            <a:ext cx="3550213" cy="2350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820804"/>
            <a:ext cx="3312368" cy="2365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908720"/>
            <a:ext cx="316337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5004048" y="6093296"/>
            <a:ext cx="2520280" cy="576064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красноногий ибис</a:t>
            </a: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07504" y="6093296"/>
            <a:ext cx="2520280" cy="576064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колпица</a:t>
            </a: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птицы красной книги</a:t>
            </a:r>
            <a:endParaRPr lang="ru-RU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6427059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67544" y="5229200"/>
            <a:ext cx="3960440" cy="15121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рыбны</a:t>
            </a:r>
            <a:r>
              <a:rPr lang="ru-RU" sz="7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й филин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совиные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Исчезающий Вид </a:t>
            </a: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млекопитающие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67544" y="4985792"/>
            <a:ext cx="3600400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амурский горал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полорогие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вымирающий</a:t>
            </a: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вид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5570652" cy="402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дальневосточный леопард</a:t>
            </a:r>
            <a:br>
              <a:rPr lang="ru-RU" dirty="0" smtClean="0"/>
            </a:br>
            <a:r>
              <a:rPr lang="ru-RU" sz="2700" dirty="0" smtClean="0"/>
              <a:t>семейство кошачьи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вид на грани полного исчезновения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24744"/>
            <a:ext cx="7239000" cy="401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сивуч</a:t>
            </a:r>
            <a:br>
              <a:rPr lang="ru-RU" dirty="0" smtClean="0"/>
            </a:br>
            <a:r>
              <a:rPr lang="ru-RU" sz="2700" dirty="0" smtClean="0"/>
              <a:t>семейство ушастых тюленей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вид на грани исчезновения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13888"/>
            <a:ext cx="7239000" cy="483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638</TotalTime>
  <Words>22</Words>
  <Application>Microsoft Office PowerPoint</Application>
  <PresentationFormat>Экран (4:3)</PresentationFormat>
  <Paragraphs>48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 2005 года  2 тома   283 вида животных и  343 вида растений   </vt:lpstr>
      <vt:lpstr>приморский край на карте России</vt:lpstr>
      <vt:lpstr>Растения красной книги приморья</vt:lpstr>
      <vt:lpstr>    растения красной книги    </vt:lpstr>
      <vt:lpstr>    китообразные красной книги   </vt:lpstr>
      <vt:lpstr>птицы красной книги</vt:lpstr>
      <vt:lpstr>птицы красной книги</vt:lpstr>
      <vt:lpstr>млекопитающие красной книги</vt:lpstr>
      <vt:lpstr>    дальневосточный леопард семейство кошачьи вид на грани полного исчезновения </vt:lpstr>
      <vt:lpstr>    сивуч семейство ушастых тюленей вид на грани исчезновения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99</cp:revision>
  <dcterms:created xsi:type="dcterms:W3CDTF">2022-11-09T14:21:55Z</dcterms:created>
  <dcterms:modified xsi:type="dcterms:W3CDTF">2023-04-24T08:23:20Z</dcterms:modified>
</cp:coreProperties>
</file>