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5" r:id="rId4"/>
    <p:sldId id="268" r:id="rId5"/>
    <p:sldId id="270" r:id="rId6"/>
    <p:sldId id="276" r:id="rId7"/>
    <p:sldId id="259" r:id="rId8"/>
    <p:sldId id="278" r:id="rId9"/>
    <p:sldId id="274" r:id="rId10"/>
    <p:sldId id="27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399185"/>
            <a:ext cx="309411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2004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295</a:t>
            </a:r>
            <a:r>
              <a:rPr lang="ru-RU" sz="4400" dirty="0" smtClean="0"/>
              <a:t> видов животных и растений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5400600" cy="4892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Брянская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366" y="1718758"/>
            <a:ext cx="7066667" cy="462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гордость брянской области</a:t>
            </a:r>
            <a:br>
              <a:rPr lang="ru-RU" dirty="0" smtClean="0"/>
            </a:br>
            <a:r>
              <a:rPr lang="ru-RU" sz="2700" dirty="0" smtClean="0"/>
              <a:t>дикие орхидеи</a:t>
            </a:r>
            <a:br>
              <a:rPr lang="ru-RU" sz="2700" dirty="0" smtClean="0"/>
            </a:br>
            <a:r>
              <a:rPr lang="ru-RU" sz="2700" dirty="0" smtClean="0"/>
              <a:t>пыльцеголовник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88840"/>
            <a:ext cx="6924808" cy="4559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Растения красной книги брянской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187624" y="4365104"/>
            <a:ext cx="3384376" cy="172819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ветреница дубравная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лютиковые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355976" y="1268760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астра итальянская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сложноцветные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96752"/>
            <a:ext cx="3789244" cy="275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56992"/>
            <a:ext cx="3312368" cy="338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животные красной книги</a:t>
            </a:r>
            <a:br>
              <a:rPr lang="ru-RU" dirty="0" smtClean="0"/>
            </a:br>
            <a:r>
              <a:rPr lang="ru-RU" sz="2700" dirty="0" smtClean="0"/>
              <a:t>лось</a:t>
            </a:r>
            <a:br>
              <a:rPr lang="ru-RU" sz="2700" dirty="0" smtClean="0"/>
            </a:br>
            <a:r>
              <a:rPr lang="ru-RU" sz="2700" dirty="0" smtClean="0"/>
              <a:t>семейство оленевые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755896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ласка</a:t>
            </a:r>
            <a:br>
              <a:rPr lang="ru-RU" dirty="0" smtClean="0"/>
            </a:br>
            <a:r>
              <a:rPr lang="ru-RU" sz="2700" dirty="0" smtClean="0"/>
              <a:t>семейство куньи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52527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Заповедник «брянский лес»</a:t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704965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Черный аист – символ заповедника «брянский лес»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835696" y="3645024"/>
            <a:ext cx="4392488" cy="201622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аистовые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3579883" cy="2665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40768"/>
            <a:ext cx="23431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птицы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27584" y="3933056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ушастая сова</a:t>
            </a: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совиные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уязвимый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572000" y="1196752"/>
            <a:ext cx="3312368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лебедь шипун</a:t>
            </a: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Семейство утиные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Охраняемый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908720"/>
            <a:ext cx="4320480" cy="2583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6234" y="3645024"/>
            <a:ext cx="3486944" cy="2373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насекомые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55576" y="3284984"/>
            <a:ext cx="302433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бражник 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прозерпина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908721"/>
            <a:ext cx="3780327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908720"/>
            <a:ext cx="3264118" cy="2606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861048"/>
            <a:ext cx="3744416" cy="252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771800" y="6165304"/>
            <a:ext cx="302433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медведица госпожа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707904" y="3284984"/>
            <a:ext cx="3024336" cy="50405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сатир 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ютта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639</TotalTime>
  <Words>20</Words>
  <Application>Microsoft Office PowerPoint</Application>
  <PresentationFormat>Экран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2004 года   295 видов животных и растений   </vt:lpstr>
      <vt:lpstr>Брянская область на карте России</vt:lpstr>
      <vt:lpstr>    гордость брянской области дикие орхидеи пыльцеголовник </vt:lpstr>
      <vt:lpstr>Растения красной книги брянской области</vt:lpstr>
      <vt:lpstr>    животные красной книги лось семейство оленевые редкий вид  </vt:lpstr>
      <vt:lpstr>    ласка семейство куньи редкий вид</vt:lpstr>
      <vt:lpstr>    Заповедник «брянский лес»  </vt:lpstr>
      <vt:lpstr>    Черный аист – символ заповедника «брянский лес»   </vt:lpstr>
      <vt:lpstr>птицы красной книги</vt:lpstr>
      <vt:lpstr>насекомые красной книги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101</cp:revision>
  <dcterms:created xsi:type="dcterms:W3CDTF">2022-11-09T14:21:55Z</dcterms:created>
  <dcterms:modified xsi:type="dcterms:W3CDTF">2023-04-24T08:15:27Z</dcterms:modified>
</cp:coreProperties>
</file>