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6" r:id="rId4"/>
    <p:sldId id="268" r:id="rId5"/>
    <p:sldId id="275" r:id="rId6"/>
    <p:sldId id="270" r:id="rId7"/>
    <p:sldId id="259" r:id="rId8"/>
    <p:sldId id="278" r:id="rId9"/>
    <p:sldId id="274" r:id="rId10"/>
    <p:sldId id="27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3399185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1995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600" dirty="0" smtClean="0"/>
              <a:t>350 видов животных,  растений, грибов и микроорганизмов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5" y="692696"/>
            <a:ext cx="377602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Архангельская область 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56196"/>
            <a:ext cx="7239000" cy="475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европейская жемчужница</a:t>
            </a:r>
            <a:br>
              <a:rPr lang="ru-RU" dirty="0" smtClean="0"/>
            </a:br>
            <a:r>
              <a:rPr lang="ru-RU" sz="2700" dirty="0" smtClean="0"/>
              <a:t>тип моллюски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вымирающий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4830236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Морские обитатели архангельской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4077072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серый тюлень тевяк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Отряд ластоногие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139952" y="1268760"/>
            <a:ext cx="3960440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кит гренландский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млекопитающие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Вид на грани вымирания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196753"/>
            <a:ext cx="3674470" cy="2304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5632" y="3645024"/>
            <a:ext cx="4061345" cy="27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тюлень нерпа - каменка</a:t>
            </a:r>
            <a:br>
              <a:rPr lang="ru-RU" dirty="0" smtClean="0"/>
            </a:br>
            <a:r>
              <a:rPr lang="ru-RU" sz="2700" dirty="0" smtClean="0"/>
              <a:t>семейство тюленей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00B050"/>
                </a:solidFill>
              </a:rPr>
              <a:t>восстанавливающийся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56447"/>
            <a:ext cx="7239000" cy="475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белый медведь</a:t>
            </a:r>
            <a:br>
              <a:rPr lang="ru-RU" dirty="0" smtClean="0"/>
            </a:br>
            <a:r>
              <a:rPr lang="ru-RU" sz="2700" dirty="0" smtClean="0"/>
              <a:t>отряд хищные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уязвимый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65420"/>
            <a:ext cx="7239000" cy="4535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животные красной книги архангельской области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11960" y="1484784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белка летяга 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Отряд грызуны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684584" y="4293096"/>
            <a:ext cx="439248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европейская норка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куньи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исчезающий вид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3"/>
            <a:ext cx="3888432" cy="285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861048"/>
            <a:ext cx="4129646" cy="2777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Сибирская лапчатка</a:t>
            </a:r>
            <a:br>
              <a:rPr lang="ru-RU" sz="3100" dirty="0" smtClean="0"/>
            </a:br>
            <a:r>
              <a:rPr lang="ru-RU" sz="3100" dirty="0" smtClean="0"/>
              <a:t>семейство розовые </a:t>
            </a:r>
            <a:br>
              <a:rPr lang="ru-RU" sz="3100" dirty="0" smtClean="0"/>
            </a:br>
            <a:r>
              <a:rPr lang="ru-RU" sz="3100" dirty="0" smtClean="0">
                <a:solidFill>
                  <a:srgbClr val="FF0000"/>
                </a:solidFill>
              </a:rPr>
              <a:t>редкий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5194316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птицы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3933056"/>
            <a:ext cx="3600400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атлантический большой баклан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баклановые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067944" y="1412776"/>
            <a:ext cx="3312368" cy="158417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белоклювая гагара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гагары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уязвимый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3384376" cy="251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418681"/>
            <a:ext cx="3417565" cy="283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Лысуха </a:t>
            </a:r>
            <a:br>
              <a:rPr lang="ru-RU" dirty="0" smtClean="0"/>
            </a:br>
            <a:r>
              <a:rPr lang="ru-RU" dirty="0" smtClean="0"/>
              <a:t>отряд журавлеобразные</a:t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редкий вид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950" y="1988840"/>
            <a:ext cx="701253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613</TotalTime>
  <Words>17</Words>
  <Application>Microsoft Office PowerPoint</Application>
  <PresentationFormat>Экран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1995 года  2 тома   350 видов животных,  растений, грибов и микроорганизмов    </vt:lpstr>
      <vt:lpstr>Архангельская область на карте России</vt:lpstr>
      <vt:lpstr>    европейская жемчужница тип моллюски вымирающий вид  </vt:lpstr>
      <vt:lpstr>Морские обитатели архангельской области</vt:lpstr>
      <vt:lpstr>    тюлень нерпа - каменка семейство тюленей восстанавливающийся вид  </vt:lpstr>
      <vt:lpstr>    белый медведь отряд хищные уязвимый вид</vt:lpstr>
      <vt:lpstr>    животные красной книги архангельской области   </vt:lpstr>
      <vt:lpstr>    Сибирская лапчатка семейство розовые  редкий вид  </vt:lpstr>
      <vt:lpstr>птицы красной книги</vt:lpstr>
      <vt:lpstr>Лысуха  отряд журавлеобразные редкий вид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92</cp:revision>
  <dcterms:created xsi:type="dcterms:W3CDTF">2022-11-09T14:21:55Z</dcterms:created>
  <dcterms:modified xsi:type="dcterms:W3CDTF">2023-04-24T08:14:08Z</dcterms:modified>
</cp:coreProperties>
</file>