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9" r:id="rId5"/>
    <p:sldId id="274" r:id="rId6"/>
    <p:sldId id="278" r:id="rId7"/>
    <p:sldId id="275" r:id="rId8"/>
    <p:sldId id="269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3399185"/>
            <a:ext cx="3094112" cy="3458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Выпускается с 2015 года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2 тома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370</a:t>
            </a:r>
            <a:r>
              <a:rPr lang="ru-RU" sz="4400" dirty="0" smtClean="0"/>
              <a:t> видов животных  405 видов растений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370115" cy="6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растения </a:t>
            </a:r>
            <a:r>
              <a:rPr lang="ru-RU" dirty="0" smtClean="0"/>
              <a:t>крыма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052736"/>
            <a:ext cx="4176464" cy="201622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4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можжевельник дельтовидный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кипарисовые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3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Редкий Вид </a:t>
            </a: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55976" y="3933056"/>
            <a:ext cx="3240360" cy="194421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3717032"/>
            <a:ext cx="4176464" cy="201622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тис ягодный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тисовые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Редкий Вид</a:t>
            </a:r>
            <a:r>
              <a:rPr lang="ru-RU" sz="27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3872719" cy="26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5578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Редкие цветы </a:t>
            </a:r>
            <a:r>
              <a:rPr lang="ru-RU" dirty="0" smtClean="0"/>
              <a:t>крыма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3068960"/>
            <a:ext cx="2952328" cy="79208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крымский крокус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55976" y="3933056"/>
            <a:ext cx="3240360" cy="194421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5373216"/>
            <a:ext cx="3024336" cy="98072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подснежник складчатый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952328" cy="22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3369813" cy="21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3263982" cy="24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72000" y="2996952"/>
            <a:ext cx="3384376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5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горная фиалка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99992" y="6093296"/>
            <a:ext cx="3312368" cy="57606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пион тонколистный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3645024"/>
            <a:ext cx="36957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Республика </a:t>
            </a:r>
            <a:r>
              <a:rPr lang="ru-RU" dirty="0" smtClean="0"/>
              <a:t>крым</a:t>
            </a:r>
            <a:r>
              <a:rPr lang="ru-RU" dirty="0" smtClean="0"/>
              <a:t> на карте России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74" y="2132856"/>
            <a:ext cx="72197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69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Животные красной книги </a:t>
            </a:r>
            <a:r>
              <a:rPr lang="ru-RU" dirty="0" smtClean="0"/>
              <a:t>крыма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3861048"/>
            <a:ext cx="3384376" cy="172819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Суслик малый</a:t>
            </a:r>
            <a:endParaRPr kumimoji="0" lang="ru-RU" sz="53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</a:t>
            </a: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беличьи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3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Численность сокращается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355976" y="1268760"/>
            <a:ext cx="3672408" cy="187220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хорек степной</a:t>
            </a: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куньи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Численность под угрозой исчезновения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3429000"/>
            <a:ext cx="384449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0590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96200" cy="1706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Тушканчик большой </a:t>
            </a:r>
            <a:br>
              <a:rPr lang="ru-RU" dirty="0" smtClean="0"/>
            </a:br>
            <a:r>
              <a:rPr lang="ru-RU" dirty="0" smtClean="0"/>
              <a:t>Отряд грызуны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вид находится под угрозой исчезновения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472608" cy="44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Морские обитатели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4149080"/>
            <a:ext cx="3384376" cy="172819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афалина</a:t>
            </a:r>
            <a:endParaRPr kumimoji="0" lang="ru-RU" sz="53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5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Семейство дельфиновые</a:t>
            </a:r>
          </a:p>
          <a:p>
            <a:pPr lvl="0" algn="r">
              <a:spcBef>
                <a:spcPct val="0"/>
              </a:spcBef>
              <a:defRPr/>
            </a:pPr>
            <a:endParaRPr lang="ru-RU" sz="5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5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</a:rPr>
              <a:t>Редкий вид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32040" y="1052736"/>
            <a:ext cx="3672408" cy="187220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дельфин - белобочка</a:t>
            </a: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дельфиновые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Редкий вид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444" y="3933056"/>
            <a:ext cx="39608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908721"/>
            <a:ext cx="4320480" cy="28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Морские обитатели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4437112"/>
            <a:ext cx="3384376" cy="172819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устрица европейская</a:t>
            </a:r>
            <a:endParaRPr kumimoji="0" lang="ru-RU" sz="84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8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Семейство двустворчатые моллюски</a:t>
            </a:r>
          </a:p>
          <a:p>
            <a:pPr lvl="0" algn="r">
              <a:spcBef>
                <a:spcPct val="0"/>
              </a:spcBef>
              <a:defRPr/>
            </a:pPr>
            <a:endParaRPr lang="ru-RU" sz="8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 lvl="0" algn="r">
              <a:spcBef>
                <a:spcPct val="0"/>
              </a:spcBef>
              <a:defRPr/>
            </a:pPr>
            <a:r>
              <a:rPr kumimoji="0" lang="ru-RU" sz="8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Вид, сокращающийся в численности</a:t>
            </a:r>
            <a:endParaRPr kumimoji="0" lang="ru-RU" sz="8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283968" y="1052736"/>
            <a:ext cx="3672408" cy="187220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рачок </a:t>
            </a: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нифаргус</a:t>
            </a: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</a:t>
            </a:r>
            <a:r>
              <a:rPr lang="ru-RU" sz="5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нифаргиды</a:t>
            </a:r>
            <a:endParaRPr lang="ru-RU" sz="5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Редкий вид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1757"/>
            <a:ext cx="3384376" cy="26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37664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96200" cy="1706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Скворец розовый</a:t>
            </a:r>
            <a:br>
              <a:rPr lang="ru-RU" dirty="0" smtClean="0"/>
            </a:br>
            <a:r>
              <a:rPr lang="ru-RU" sz="2700" dirty="0" smtClean="0"/>
              <a:t>семейство скворцовые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редкий вид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5814689" cy="43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Редкие птицы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80528" y="908720"/>
            <a:ext cx="4176464" cy="201622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4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тиркушка степная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</a:t>
            </a: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тиркушковые</a:t>
            </a:r>
            <a:endParaRPr lang="ru-RU" sz="53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3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Вид под угрозой исчезновения</a:t>
            </a: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55576" y="5373216"/>
            <a:ext cx="2808312" cy="8549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желтая</a:t>
            </a:r>
            <a:r>
              <a:rPr kumimoji="0" lang="ru-RU" sz="30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цапля</a:t>
            </a: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11960" y="5373216"/>
            <a:ext cx="2808312" cy="8549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сипуха</a:t>
            </a: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0070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29717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3053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Насекомые </a:t>
            </a:r>
            <a:r>
              <a:rPr lang="ru-RU" dirty="0" smtClean="0"/>
              <a:t>крыма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76672"/>
            <a:ext cx="4176464" cy="201622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шмель моховой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пчелы настоящие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3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Вид под угрозой исчезновения</a:t>
            </a:r>
            <a:r>
              <a:rPr kumimoji="0" lang="ru-RU" sz="53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55976" y="3933056"/>
            <a:ext cx="3240360" cy="194421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3850481" cy="28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340122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3717032"/>
            <a:ext cx="4176464" cy="201622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дозорщик - император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Семейство коромысла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Редкий Вид</a:t>
            </a:r>
            <a:r>
              <a:rPr lang="ru-RU" sz="27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640</TotalTime>
  <Words>26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Trebuchet MS</vt:lpstr>
      <vt:lpstr>Wingdings</vt:lpstr>
      <vt:lpstr>Wingdings 2</vt:lpstr>
      <vt:lpstr>Изящная</vt:lpstr>
      <vt:lpstr>Выпускается с 2015 года  2 тома   370 видов животных  405 видов растений   </vt:lpstr>
      <vt:lpstr>Республика крым на карте России</vt:lpstr>
      <vt:lpstr>Животные красной книги крыма</vt:lpstr>
      <vt:lpstr>    Тушканчик большой  Отряд грызуны вид находится под угрозой исчезновения </vt:lpstr>
      <vt:lpstr>Морские обитатели</vt:lpstr>
      <vt:lpstr>Морские обитатели</vt:lpstr>
      <vt:lpstr>    Скворец розовый семейство скворцовые редкий вид </vt:lpstr>
      <vt:lpstr>Редкие птицы</vt:lpstr>
      <vt:lpstr>Насекомые крыма</vt:lpstr>
      <vt:lpstr>растения крыма</vt:lpstr>
      <vt:lpstr>Редкие цветы крыма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Мария Кузнецова</cp:lastModifiedBy>
  <cp:revision>89</cp:revision>
  <dcterms:created xsi:type="dcterms:W3CDTF">2022-11-09T14:21:55Z</dcterms:created>
  <dcterms:modified xsi:type="dcterms:W3CDTF">2023-03-21T13:08:34Z</dcterms:modified>
</cp:coreProperties>
</file>