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9" r:id="rId4"/>
    <p:sldId id="259" r:id="rId5"/>
    <p:sldId id="275" r:id="rId6"/>
    <p:sldId id="268" r:id="rId7"/>
    <p:sldId id="270" r:id="rId8"/>
    <p:sldId id="274" r:id="rId9"/>
    <p:sldId id="278" r:id="rId10"/>
    <p:sldId id="27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21.03.2023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21.03.2023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21.03.2023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96136" y="3399185"/>
            <a:ext cx="3094112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1995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>2 тома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141</a:t>
            </a:r>
            <a:r>
              <a:rPr lang="ru-RU" sz="4400" dirty="0" smtClean="0"/>
              <a:t> вид животных и 306 видов растений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4664"/>
            <a:ext cx="3888432" cy="586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Красноярский край</a:t>
            </a:r>
            <a:br>
              <a:rPr lang="ru-RU" dirty="0" smtClean="0"/>
            </a:br>
            <a:r>
              <a:rPr lang="ru-RU" dirty="0" smtClean="0"/>
              <a:t>на карте России</a:t>
            </a:r>
            <a:endParaRPr lang="ru-RU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503" y="1844824"/>
            <a:ext cx="715654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животные красной книги</a:t>
            </a: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-180528" y="908720"/>
            <a:ext cx="4176464" cy="201622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марал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baseline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оленевые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Находится под угрозой исчезновения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4788024" y="4005064"/>
            <a:ext cx="3744416" cy="165618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7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манул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baseline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кошачьи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980728"/>
            <a:ext cx="35814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789040"/>
            <a:ext cx="4242244" cy="2368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архар</a:t>
            </a:r>
            <a:br>
              <a:rPr lang="ru-RU" dirty="0" smtClean="0"/>
            </a:br>
            <a:r>
              <a:rPr lang="ru-RU" sz="2700" dirty="0" smtClean="0"/>
              <a:t>семейство полорогие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исчезнувший вид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703" y="1772816"/>
            <a:ext cx="702132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лось</a:t>
            </a:r>
            <a:br>
              <a:rPr lang="ru-RU" dirty="0" smtClean="0"/>
            </a:br>
            <a:r>
              <a:rPr lang="ru-RU" sz="2700" dirty="0" smtClean="0"/>
              <a:t>семейство оленевые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быстро сокращающийся в численности вид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988840"/>
            <a:ext cx="6011910" cy="4665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птицы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95536" y="4365104"/>
            <a:ext cx="3384376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Горный гусь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baseline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</a:t>
            </a: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 утиные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Статус </a:t>
            </a:r>
            <a:r>
              <a:rPr kumimoji="0" lang="ru-RU" sz="5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неопределен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851920" y="836712"/>
            <a:ext cx="367240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БОЛЬШая</a:t>
            </a: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выпь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</a:t>
            </a: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цаплевые</a:t>
            </a: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Редкий вид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326707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996952"/>
            <a:ext cx="3632003" cy="3450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ремез</a:t>
            </a:r>
            <a:br>
              <a:rPr lang="ru-RU" dirty="0" smtClean="0"/>
            </a:br>
            <a:r>
              <a:rPr lang="ru-RU" sz="2700" dirty="0" smtClean="0"/>
              <a:t>отряд </a:t>
            </a:r>
            <a:r>
              <a:rPr lang="ru-RU" sz="2700" dirty="0" smtClean="0"/>
              <a:t>воробьинообазные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уязвимый вид </a:t>
            </a:r>
            <a:br>
              <a:rPr lang="ru-RU" sz="2700" dirty="0" smtClean="0">
                <a:solidFill>
                  <a:srgbClr val="FF0000"/>
                </a:solidFill>
              </a:rPr>
            </a:b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88840"/>
            <a:ext cx="6818367" cy="443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Редкие рыбы красноярского края</a:t>
            </a:r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331640" y="2780928"/>
            <a:ext cx="1584176" cy="50405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валек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35433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501008"/>
            <a:ext cx="345542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1052736"/>
            <a:ext cx="2471689" cy="1709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429000"/>
            <a:ext cx="3830594" cy="230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547664" y="5805264"/>
            <a:ext cx="1584176" cy="50405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стерлядь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364088" y="2636912"/>
            <a:ext cx="2232248" cy="64807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сибирский осетр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5364088" y="5805264"/>
            <a:ext cx="1584176" cy="50405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ленок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растения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11560" y="4149080"/>
            <a:ext cx="3672408" cy="194421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сибирский флокс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baseline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</a:t>
            </a: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 </a:t>
            </a: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синюховые</a:t>
            </a: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355976" y="1052736"/>
            <a:ext cx="367240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рододендрон </a:t>
            </a: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адамса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вересковые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Редкий вид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3900487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996952"/>
            <a:ext cx="3234829" cy="3506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кедр сибирский</a:t>
            </a:r>
            <a:br>
              <a:rPr lang="ru-RU" dirty="0" smtClean="0"/>
            </a:br>
            <a:r>
              <a:rPr lang="ru-RU" sz="2700" dirty="0" smtClean="0"/>
              <a:t>семейство сосновые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вид</a:t>
            </a:r>
            <a:r>
              <a:rPr lang="ru-RU" sz="2700" dirty="0" smtClean="0"/>
              <a:t> </a:t>
            </a:r>
            <a:r>
              <a:rPr lang="ru-RU" sz="2700" dirty="0" smtClean="0">
                <a:solidFill>
                  <a:srgbClr val="FF0000"/>
                </a:solidFill>
              </a:rPr>
              <a:t>на особом контроле</a:t>
            </a:r>
            <a:endParaRPr lang="ru-RU" sz="27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805645"/>
            <a:ext cx="5130173" cy="4650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716</TotalTime>
  <Words>19</Words>
  <Application>Microsoft Office PowerPoint</Application>
  <PresentationFormat>Экран (4:3)</PresentationFormat>
  <Paragraphs>44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1995 года  2 тома   141 вид животных и 306 видов растений   </vt:lpstr>
      <vt:lpstr>Красноярский край на карте России</vt:lpstr>
      <vt:lpstr>животные красной книги</vt:lpstr>
      <vt:lpstr>    архар семейство полорогие исчезнувший вид </vt:lpstr>
      <vt:lpstr>    лось семейство оленевые быстро сокращающийся в численности вид </vt:lpstr>
      <vt:lpstr>птицы красной книги</vt:lpstr>
      <vt:lpstr>    ремез отряд воробьинообазные уязвимый вид  </vt:lpstr>
      <vt:lpstr>Редкие рыбы красноярского края</vt:lpstr>
      <vt:lpstr>растения красной книги</vt:lpstr>
      <vt:lpstr>    кедр сибирский семейство сосновые вид на особом контроле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85</cp:revision>
  <dcterms:created xsi:type="dcterms:W3CDTF">2022-11-09T14:21:55Z</dcterms:created>
  <dcterms:modified xsi:type="dcterms:W3CDTF">2023-03-21T13:07:10Z</dcterms:modified>
</cp:coreProperties>
</file>