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79" r:id="rId5"/>
    <p:sldId id="280" r:id="rId6"/>
    <p:sldId id="268" r:id="rId7"/>
    <p:sldId id="274" r:id="rId8"/>
    <p:sldId id="275" r:id="rId9"/>
    <p:sldId id="269" r:id="rId10"/>
    <p:sldId id="27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09.02.2023</a:t>
            </a:fld>
            <a:endParaRPr lang="ru-RU" dirty="0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09.02.2023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09.02.2023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09.02.2023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/>
  </p:transition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96136" y="3399185"/>
            <a:ext cx="3094112" cy="345881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/>
              <a:t>Выпускается с 2002 года</a:t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179</a:t>
            </a:r>
            <a:r>
              <a:rPr lang="ru-RU" sz="4400" dirty="0" smtClean="0"/>
              <a:t> видов животных и 333 вида растений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1" y="188640"/>
            <a:ext cx="5616624" cy="640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Ставропольский край</a:t>
            </a:r>
            <a:br>
              <a:rPr lang="ru-RU" dirty="0" smtClean="0"/>
            </a:br>
            <a:r>
              <a:rPr lang="ru-RU" dirty="0" smtClean="0"/>
              <a:t>на карте России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36819"/>
            <a:ext cx="7239000" cy="479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квакша </a:t>
            </a:r>
            <a:r>
              <a:rPr lang="ru-RU" dirty="0" smtClean="0"/>
              <a:t>шелковникова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>отряд бесхвостые земноводные</a:t>
            </a:r>
            <a:br>
              <a:rPr lang="ru-RU" sz="27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редкий вид</a:t>
            </a: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988840"/>
            <a:ext cx="7026111" cy="4502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ломкая веретеница</a:t>
            </a:r>
            <a:br>
              <a:rPr lang="ru-RU" dirty="0" smtClean="0"/>
            </a:br>
            <a:r>
              <a:rPr lang="ru-RU" sz="2700" dirty="0" smtClean="0"/>
              <a:t>семейство </a:t>
            </a:r>
            <a:r>
              <a:rPr lang="ru-RU" sz="2700" dirty="0" smtClean="0"/>
              <a:t>веретеницевые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редкий вид</a:t>
            </a: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132856"/>
            <a:ext cx="7437310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76672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малая белая цапля</a:t>
            </a:r>
            <a:br>
              <a:rPr lang="ru-RU" dirty="0" smtClean="0"/>
            </a:br>
            <a:r>
              <a:rPr lang="ru-RU" sz="2700" dirty="0" smtClean="0"/>
              <a:t>отряд </a:t>
            </a:r>
            <a:r>
              <a:rPr lang="ru-RU" sz="2700" dirty="0" smtClean="0"/>
              <a:t>пеликанообразные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исчезающий вид</a:t>
            </a: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916832"/>
            <a:ext cx="6210250" cy="4631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239000" cy="69833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Пушные звери красной книги</a:t>
            </a:r>
            <a:endParaRPr lang="ru-RU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395536" y="4365104"/>
            <a:ext cx="3384376" cy="1728192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европейская выхухоль</a:t>
            </a:r>
            <a:endParaRPr kumimoji="0" lang="ru-RU" sz="53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3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300" b="1" cap="all" baseline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Семейство кротовые</a:t>
            </a:r>
            <a:endParaRPr lang="ru-RU" sz="53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3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3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Вымирающий вид</a:t>
            </a: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4644008" y="1340768"/>
            <a:ext cx="3672408" cy="187220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2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речная выдра</a:t>
            </a: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Семейство куньи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2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200" b="1" i="0" u="none" strike="noStrike" kern="1200" cap="all" spc="0" normalizeH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Исчезающий вид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052736"/>
            <a:ext cx="4320480" cy="3353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3933056"/>
            <a:ext cx="4079106" cy="2553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7455024" cy="69833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Насекомые Красной книги ставропольского края</a:t>
            </a:r>
            <a:endParaRPr lang="ru-RU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5508104" y="3140968"/>
            <a:ext cx="2808312" cy="720080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6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махаон</a:t>
            </a:r>
            <a:endParaRPr kumimoji="0" lang="ru-RU" sz="63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827584" y="2996952"/>
            <a:ext cx="2376264" cy="864096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5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аполлон</a:t>
            </a: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915816" y="5733256"/>
            <a:ext cx="2448272" cy="79208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2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поликсена</a:t>
            </a: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24744"/>
            <a:ext cx="3240360" cy="2152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1196752"/>
            <a:ext cx="3177891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27784" y="3933056"/>
            <a:ext cx="2952328" cy="1975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жук скарабей священный</a:t>
            </a:r>
            <a:br>
              <a:rPr lang="ru-RU" dirty="0" smtClean="0"/>
            </a:br>
            <a:r>
              <a:rPr lang="ru-RU" sz="2700" dirty="0" smtClean="0"/>
              <a:t>семейство пластинчатоусые</a:t>
            </a:r>
            <a:br>
              <a:rPr lang="ru-RU" sz="27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исчезающий вид</a:t>
            </a: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63577"/>
            <a:ext cx="7239000" cy="4738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239000" cy="698336"/>
          </a:xfrm>
        </p:spPr>
        <p:txBody>
          <a:bodyPr>
            <a:normAutofit/>
          </a:bodyPr>
          <a:lstStyle/>
          <a:p>
            <a:r>
              <a:rPr lang="ru-RU" dirty="0" smtClean="0"/>
              <a:t>растения красной книги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80728"/>
            <a:ext cx="3865574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980728"/>
            <a:ext cx="3476587" cy="2520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933056"/>
            <a:ext cx="3907680" cy="2431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3968" y="3933056"/>
            <a:ext cx="3446972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899592" y="3212976"/>
            <a:ext cx="2376264" cy="864096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5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подорожник кавказский</a:t>
            </a: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4860032" y="5993904"/>
            <a:ext cx="2376264" cy="864096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5200" b="1" cap="all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тюльпан </a:t>
            </a:r>
            <a:r>
              <a:rPr lang="ru-RU" sz="5200" b="1" cap="all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шренка</a:t>
            </a: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1043608" y="5993904"/>
            <a:ext cx="2376264" cy="864096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5200" b="1" cap="all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пион узколистный</a:t>
            </a: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4860032" y="3212976"/>
            <a:ext cx="2376264" cy="864096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5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люцерна решетчатая</a:t>
            </a: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-459432"/>
            <a:ext cx="7696200" cy="170644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заказник приозерный</a:t>
            </a:r>
            <a:endParaRPr lang="ru-RU" sz="2700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628800"/>
            <a:ext cx="7883136" cy="4737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578</TotalTime>
  <Words>18</Words>
  <Application>Microsoft Office PowerPoint</Application>
  <PresentationFormat>Экран (4:3)</PresentationFormat>
  <Paragraphs>27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Trebuchet MS</vt:lpstr>
      <vt:lpstr>Wingdings</vt:lpstr>
      <vt:lpstr>Wingdings 2</vt:lpstr>
      <vt:lpstr>Изящная</vt:lpstr>
      <vt:lpstr>Выпускается с 2002 года   179 видов животных и 333 вида растений   </vt:lpstr>
      <vt:lpstr>Ставропольский край на карте России</vt:lpstr>
      <vt:lpstr>    квакша шелковникова отряд бесхвостые земноводные редкий вид </vt:lpstr>
      <vt:lpstr>    ломкая веретеница семейство веретеницевые редкий вид </vt:lpstr>
      <vt:lpstr>    малая белая цапля отряд пеликанообразные исчезающий вид </vt:lpstr>
      <vt:lpstr>Пушные звери красной книги</vt:lpstr>
      <vt:lpstr>Насекомые Красной книги ставропольского края</vt:lpstr>
      <vt:lpstr>    жук скарабей священный семейство пластинчатоусые исчезающий вид </vt:lpstr>
      <vt:lpstr>растения красной книги</vt:lpstr>
      <vt:lpstr>    заказник приозерный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Мария Кузнецова</cp:lastModifiedBy>
  <cp:revision>93</cp:revision>
  <dcterms:created xsi:type="dcterms:W3CDTF">2022-11-09T14:21:55Z</dcterms:created>
  <dcterms:modified xsi:type="dcterms:W3CDTF">2023-02-09T17:18:44Z</dcterms:modified>
</cp:coreProperties>
</file>