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8" r:id="rId5"/>
    <p:sldId id="274" r:id="rId6"/>
    <p:sldId id="275" r:id="rId7"/>
    <p:sldId id="270" r:id="rId8"/>
    <p:sldId id="276" r:id="rId9"/>
    <p:sldId id="277" r:id="rId10"/>
    <p:sldId id="269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399185"/>
            <a:ext cx="309411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2008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144</a:t>
            </a:r>
            <a:r>
              <a:rPr lang="ru-RU" sz="4400" dirty="0" smtClean="0"/>
              <a:t> вида животных и  растений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5244201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Пермский край</a:t>
            </a:r>
            <a:br>
              <a:rPr lang="ru-RU" dirty="0" smtClean="0"/>
            </a:b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176" y="1761615"/>
            <a:ext cx="7019048" cy="454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обыкновенный подкаменщик</a:t>
            </a:r>
            <a:br>
              <a:rPr lang="ru-RU" dirty="0" smtClean="0"/>
            </a:br>
            <a:r>
              <a:rPr lang="ru-RU" sz="2700" dirty="0" smtClean="0"/>
              <a:t>семейство </a:t>
            </a:r>
            <a:r>
              <a:rPr lang="ru-RU" sz="2700" dirty="0" smtClean="0"/>
              <a:t>рогатковые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92D050"/>
                </a:solidFill>
              </a:rPr>
              <a:t>удален из красной книги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5688632" cy="4582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Животные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365104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косуля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baseline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Отряд </a:t>
            </a:r>
            <a:r>
              <a:rPr lang="ru-RU" sz="5300" b="1" cap="all" baseline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китопарнокопытные</a:t>
            </a: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Численность сокращается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644008" y="1340768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дикий северный олень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Отряд </a:t>
            </a: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китопарнокопытные</a:t>
            </a: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419432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895286"/>
            <a:ext cx="3891161" cy="266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052736"/>
            <a:ext cx="2514504" cy="24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3888433" cy="268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55024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Красная книга пермского края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3356992"/>
            <a:ext cx="2736304" cy="72008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филин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8104" y="2852936"/>
            <a:ext cx="2808312" cy="72008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пальчатокоренник</a:t>
            </a: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пятнистый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052736"/>
            <a:ext cx="4897036" cy="243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2110" y="3645024"/>
            <a:ext cx="3811731" cy="255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395536" y="764704"/>
            <a:ext cx="2376264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обыкновенный таймень 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427984" y="5445224"/>
            <a:ext cx="2448272" cy="79208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многорядник</a:t>
            </a: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брауна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обыкновенный беркут</a:t>
            </a:r>
            <a:br>
              <a:rPr lang="ru-RU" dirty="0" smtClean="0"/>
            </a:br>
            <a:r>
              <a:rPr lang="ru-RU" sz="2700" dirty="0" smtClean="0"/>
              <a:t>семейство ястребиные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5770393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208912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Среднерусская белая куропатка</a:t>
            </a:r>
            <a:br>
              <a:rPr lang="ru-RU" dirty="0" smtClean="0"/>
            </a:br>
            <a:r>
              <a:rPr lang="ru-RU" sz="2700" dirty="0" smtClean="0"/>
              <a:t>семейство фазановые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популяция сокращается</a:t>
            </a: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4824536" cy="488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адонис весенний</a:t>
            </a:r>
            <a:br>
              <a:rPr lang="ru-RU" dirty="0" smtClean="0"/>
            </a:br>
            <a:r>
              <a:rPr lang="ru-RU" sz="2700" dirty="0" smtClean="0"/>
              <a:t>семейство лютиковые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численность сокращается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518729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авран лекарственный</a:t>
            </a:r>
            <a:br>
              <a:rPr lang="ru-RU" dirty="0" smtClean="0"/>
            </a:br>
            <a:r>
              <a:rPr lang="ru-RU" sz="2700" dirty="0" smtClean="0"/>
              <a:t>семейство подорожниковые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6119747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растения красной книги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828600" y="980728"/>
            <a:ext cx="3635896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Венерин башмачок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орхидные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Исчезающий вид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211960" y="4149080"/>
            <a:ext cx="5112568" cy="194421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вероника ненастоящая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подорожниковые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Вид, сокращающийся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численности</a:t>
            </a:r>
            <a:endParaRPr kumimoji="0" lang="ru-RU" sz="3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980728"/>
            <a:ext cx="5276825" cy="305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068960"/>
            <a:ext cx="3814763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«Детская» красная книга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9108" y="1609725"/>
            <a:ext cx="5095184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486</TotalTime>
  <Words>16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Trebuchet MS</vt:lpstr>
      <vt:lpstr>Wingdings</vt:lpstr>
      <vt:lpstr>Wingdings 2</vt:lpstr>
      <vt:lpstr>Изящная</vt:lpstr>
      <vt:lpstr>Выпускается с 2008 года   144 вида животных и  растений   </vt:lpstr>
      <vt:lpstr>Пермский край на карте России</vt:lpstr>
      <vt:lpstr>    обыкновенный подкаменщик семейство рогатковые удален из красной книги </vt:lpstr>
      <vt:lpstr>Животные красной книги</vt:lpstr>
      <vt:lpstr>Красная книга пермского края</vt:lpstr>
      <vt:lpstr>    обыкновенный беркут семейство ястребиные редкий вид </vt:lpstr>
      <vt:lpstr>    Среднерусская белая куропатка семейство фазановые популяция сокращается</vt:lpstr>
      <vt:lpstr>    адонис весенний семейство лютиковые численность сокращается </vt:lpstr>
      <vt:lpstr>    авран лекарственный семейство подорожниковые исчезающий вид </vt:lpstr>
      <vt:lpstr>растения красной книги</vt:lpstr>
      <vt:lpstr>    «Детская» красная книга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77</cp:revision>
  <dcterms:created xsi:type="dcterms:W3CDTF">2022-11-09T14:21:55Z</dcterms:created>
  <dcterms:modified xsi:type="dcterms:W3CDTF">2023-02-09T17:15:02Z</dcterms:modified>
</cp:coreProperties>
</file>