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68" r:id="rId4"/>
    <p:sldId id="259" r:id="rId5"/>
    <p:sldId id="283" r:id="rId6"/>
    <p:sldId id="276" r:id="rId7"/>
    <p:sldId id="277" r:id="rId8"/>
    <p:sldId id="284" r:id="rId9"/>
    <p:sldId id="280" r:id="rId10"/>
    <p:sldId id="27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8C788-82A9-45D2-B9AA-67067166CE37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8C957-0F1A-4847-B59A-9315335668A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160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3140968"/>
            <a:ext cx="273407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1995 года</a:t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100" dirty="0" smtClean="0"/>
              <a:t>224 видов животных</a:t>
            </a:r>
            <a:br>
              <a:rPr lang="ru-RU" sz="3100" dirty="0" smtClean="0"/>
            </a:br>
            <a:r>
              <a:rPr lang="ru-RU" sz="3100" dirty="0" smtClean="0"/>
              <a:t> </a:t>
            </a:r>
            <a:br>
              <a:rPr lang="ru-RU" sz="3100" dirty="0" smtClean="0"/>
            </a:br>
            <a:r>
              <a:rPr lang="ru-RU" sz="3100" dirty="0" smtClean="0"/>
              <a:t>316 видов растений</a:t>
            </a:r>
            <a:br>
              <a:rPr lang="ru-RU" sz="3100" dirty="0" smtClean="0"/>
            </a:br>
            <a:r>
              <a:rPr lang="ru-RU" sz="3100" dirty="0" smtClean="0"/>
              <a:t>и грибов </a:t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3240360" cy="4881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Республика </a:t>
            </a:r>
            <a:r>
              <a:rPr lang="ru-RU" dirty="0" smtClean="0"/>
              <a:t>Татарстан </a:t>
            </a: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414" y="1704472"/>
            <a:ext cx="7028572" cy="465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Исчезающие хищные Птицы красной книги </a:t>
            </a:r>
            <a:r>
              <a:rPr lang="ru-RU" sz="2800" dirty="0" smtClean="0"/>
              <a:t>Татарстана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83568" y="2780928"/>
            <a:ext cx="2952328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сапсан</a:t>
            </a: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923928" y="4797152"/>
            <a:ext cx="352839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кобчик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39552" y="573325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обыкновенная пустельга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16016" y="5373216"/>
            <a:ext cx="201622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80728"/>
            <a:ext cx="2952328" cy="224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772816"/>
            <a:ext cx="3491880" cy="322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17032"/>
            <a:ext cx="2734077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серый журавль</a:t>
            </a:r>
            <a:br>
              <a:rPr lang="ru-RU" dirty="0" smtClean="0"/>
            </a:br>
            <a:r>
              <a:rPr lang="ru-RU" sz="2700" dirty="0" smtClean="0"/>
              <a:t>семейство журавлиные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</a:t>
            </a:r>
            <a:r>
              <a:rPr lang="ru-RU" sz="2700" dirty="0" smtClean="0"/>
              <a:t> </a:t>
            </a:r>
            <a:r>
              <a:rPr lang="ru-RU" sz="2700" dirty="0" smtClean="0">
                <a:solidFill>
                  <a:srgbClr val="FF0000"/>
                </a:solidFill>
              </a:rPr>
              <a:t>вид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09725"/>
            <a:ext cx="6290631" cy="5133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264152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орлан белохвост</a:t>
            </a:r>
            <a:br>
              <a:rPr lang="ru-RU" dirty="0" smtClean="0"/>
            </a:br>
            <a:r>
              <a:rPr lang="ru-RU" sz="2700" dirty="0" smtClean="0"/>
              <a:t>семейство ястребиные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00B050"/>
                </a:solidFill>
              </a:rPr>
              <a:t>восстанавливающийся вид </a:t>
            </a:r>
            <a:r>
              <a:rPr lang="ru-RU" dirty="0" smtClean="0">
                <a:solidFill>
                  <a:srgbClr val="00B050"/>
                </a:solidFill>
              </a:rPr>
              <a:t/>
            </a:r>
            <a:br>
              <a:rPr lang="ru-RU" dirty="0" smtClean="0">
                <a:solidFill>
                  <a:srgbClr val="00B050"/>
                </a:solidFill>
              </a:rPr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5219" y="1609725"/>
            <a:ext cx="6542962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Животные красной книги </a:t>
            </a:r>
            <a:r>
              <a:rPr lang="ru-RU" sz="2800" dirty="0" smtClean="0"/>
              <a:t>Татарстана</a:t>
            </a: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508104" y="5805264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лось</a:t>
            </a: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915816" y="908720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косуля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77072"/>
            <a:ext cx="2849563" cy="196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836712"/>
            <a:ext cx="2314575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653136"/>
            <a:ext cx="2830669" cy="202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836712"/>
            <a:ext cx="266429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1520" y="3717032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степная пеструшка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2204864"/>
            <a:ext cx="2736304" cy="1855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5652120" y="2924944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большой тушканчик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292080" y="2132856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ночница </a:t>
            </a: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брандта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511256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Редкие рыбы </a:t>
            </a:r>
            <a:r>
              <a:rPr lang="ru-RU" sz="2800" dirty="0" smtClean="0"/>
              <a:t>Татарстана</a:t>
            </a:r>
            <a:endParaRPr lang="ru-RU" sz="28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572000" y="1484784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обыкновенный</a:t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4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таймень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43608" y="2924944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стерлядь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716016" y="5589240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708920"/>
            <a:ext cx="3790405" cy="211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581128"/>
            <a:ext cx="28829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644008" y="5229200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ручьевая форель</a:t>
            </a: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хариус</a:t>
            </a:r>
            <a:br>
              <a:rPr lang="ru-RU" dirty="0" smtClean="0"/>
            </a:br>
            <a:r>
              <a:rPr lang="ru-RU" sz="2700" dirty="0" smtClean="0"/>
              <a:t>семейство лососевых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 </a:t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rgbClr val="FF0000"/>
                </a:solidFill>
              </a:rPr>
              <a:t>Поймал – отпусти!</a:t>
            </a:r>
            <a:br>
              <a:rPr lang="ru-RU" sz="2700" dirty="0" smtClean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3888" y="2276872"/>
            <a:ext cx="711587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растения красной книги </a:t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27584" y="3068960"/>
            <a:ext cx="3024336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алтей лекарственный</a:t>
            </a:r>
            <a:endParaRPr kumimoji="0" lang="ru-RU" sz="5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283968" y="2780928"/>
            <a:ext cx="388843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голубика обыкновенная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5805264"/>
            <a:ext cx="388843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наперстянка</a:t>
            </a: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860032" y="5805264"/>
            <a:ext cx="252028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фиалка</a:t>
            </a:r>
            <a:endParaRPr kumimoji="0" lang="ru-RU" sz="2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397009" cy="27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4316" y="548680"/>
            <a:ext cx="350942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005064"/>
            <a:ext cx="3168352" cy="2175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942862"/>
            <a:ext cx="2952328" cy="220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4139952" y="764704"/>
            <a:ext cx="388843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771800" y="5733256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79512" y="188640"/>
            <a:ext cx="8424936" cy="15121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Заповедник нижняя </a:t>
            </a:r>
            <a:r>
              <a:rPr lang="ru-RU" dirty="0" smtClean="0"/>
              <a:t>Кама </a:t>
            </a:r>
            <a:r>
              <a:rPr lang="ru-RU" dirty="0" smtClean="0"/>
              <a:t>– защищать природу от уничтожения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1819084" cy="319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844824"/>
            <a:ext cx="5524599" cy="362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480</TotalTime>
  <Words>34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Trebuchet MS</vt:lpstr>
      <vt:lpstr>Wingdings</vt:lpstr>
      <vt:lpstr>Wingdings 2</vt:lpstr>
      <vt:lpstr>Изящная</vt:lpstr>
      <vt:lpstr>Выпускается с 1995 года  224 видов животных   316 видов растений и грибов   </vt:lpstr>
      <vt:lpstr>Республика Татарстан на карте России</vt:lpstr>
      <vt:lpstr>Исчезающие хищные Птицы красной книги Татарстана</vt:lpstr>
      <vt:lpstr>    серый журавль семейство журавлиные исчезающий вид   </vt:lpstr>
      <vt:lpstr>    орлан белохвост семейство ястребиные восстанавливающийся вид   </vt:lpstr>
      <vt:lpstr>Животные красной книги Татарстана</vt:lpstr>
      <vt:lpstr>Редкие рыбы Татарстана</vt:lpstr>
      <vt:lpstr>    хариус семейство лососевых редкий вид  Поймал – отпусти! </vt:lpstr>
      <vt:lpstr>растения красной книги  </vt:lpstr>
      <vt:lpstr>Заповедник нижняя Кама – защищать природу от уничтожения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76</cp:revision>
  <dcterms:created xsi:type="dcterms:W3CDTF">2022-11-09T14:21:55Z</dcterms:created>
  <dcterms:modified xsi:type="dcterms:W3CDTF">2022-12-29T20:09:26Z</dcterms:modified>
</cp:coreProperties>
</file>