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68" r:id="rId4"/>
    <p:sldId id="275" r:id="rId5"/>
    <p:sldId id="276" r:id="rId6"/>
    <p:sldId id="277" r:id="rId7"/>
    <p:sldId id="282" r:id="rId8"/>
    <p:sldId id="280" r:id="rId9"/>
    <p:sldId id="281" r:id="rId10"/>
    <p:sldId id="259" r:id="rId11"/>
    <p:sldId id="27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8C788-82A9-45D2-B9AA-67067166CE37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8C957-0F1A-4847-B59A-9315335668A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671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88C957-0F1A-4847-B59A-9315335668A9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4067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5" Type="http://schemas.openxmlformats.org/officeDocument/2006/relationships/image" Target="../media/image28.jpeg"/><Relationship Id="rId10" Type="http://schemas.openxmlformats.org/officeDocument/2006/relationships/image" Target="../media/image13.png"/><Relationship Id="rId4" Type="http://schemas.openxmlformats.org/officeDocument/2006/relationships/image" Target="../media/image18.png"/><Relationship Id="rId9" Type="http://schemas.openxmlformats.org/officeDocument/2006/relationships/image" Target="../media/image24.pn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136" y="3140968"/>
            <a:ext cx="2734072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1998 года</a:t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100" dirty="0" smtClean="0"/>
              <a:t>157 видов животных</a:t>
            </a:r>
            <a:br>
              <a:rPr lang="ru-RU" sz="3100" dirty="0" smtClean="0"/>
            </a:br>
            <a:r>
              <a:rPr lang="ru-RU" sz="3100" dirty="0" smtClean="0"/>
              <a:t> </a:t>
            </a:r>
            <a:br>
              <a:rPr lang="ru-RU" sz="3100" dirty="0" smtClean="0"/>
            </a:br>
            <a:r>
              <a:rPr lang="ru-RU" sz="3100" dirty="0" smtClean="0"/>
              <a:t>179 видов растений</a:t>
            </a:r>
            <a:br>
              <a:rPr lang="ru-RU" sz="3100" dirty="0" smtClean="0"/>
            </a:br>
            <a:r>
              <a:rPr lang="ru-RU" sz="3100" dirty="0" smtClean="0"/>
              <a:t>и грибов </a:t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4392488" cy="6226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новосибирская область</a:t>
            </a:r>
            <a:br>
              <a:rPr lang="ru-RU" dirty="0" smtClean="0"/>
            </a:br>
            <a:r>
              <a:rPr lang="ru-RU" dirty="0" smtClean="0"/>
              <a:t>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938" y="1728282"/>
            <a:ext cx="7009524" cy="4609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Растения красной книги новосибирской области</a:t>
            </a:r>
            <a:endParaRPr lang="ru-RU" sz="28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67544" y="2780928"/>
            <a:ext cx="3024336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венерин башмачок</a:t>
            </a:r>
            <a:b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3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851920" y="3717032"/>
            <a:ext cx="388843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7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кандык</a:t>
            </a:r>
            <a:r>
              <a:rPr kumimoji="0" lang="ru-RU" sz="67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сибирский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23528" y="5733256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ятрышник шлемоносный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2643801" cy="197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052736"/>
            <a:ext cx="2628354" cy="308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429000"/>
            <a:ext cx="194421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581128"/>
            <a:ext cx="157189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4716016" y="5373216"/>
            <a:ext cx="201622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сердечник горький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835696" y="5589240"/>
            <a:ext cx="3024336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Гнездовка настоящая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3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419872" y="2060848"/>
            <a:ext cx="388843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9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копытень европейский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600" b="1" i="0" u="none" strike="noStrike" kern="1200" cap="all" spc="0" normalizeH="0" baseline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771800" y="5733256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79512" y="-675456"/>
            <a:ext cx="7992888" cy="2304256"/>
          </a:xfrm>
        </p:spPr>
        <p:txBody>
          <a:bodyPr>
            <a:normAutofit/>
          </a:bodyPr>
          <a:lstStyle/>
          <a:p>
            <a:r>
              <a:rPr lang="ru-RU" dirty="0" smtClean="0"/>
              <a:t>Редкие растения новосибирской области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16832"/>
            <a:ext cx="3822651" cy="2881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2026" y="2636912"/>
            <a:ext cx="3415428" cy="4070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924944"/>
            <a:ext cx="4640790" cy="359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311008" cy="112474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Животные красной книги новосибирской области</a:t>
            </a:r>
            <a:endParaRPr lang="ru-RU" sz="28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95536" y="5229200"/>
            <a:ext cx="3024336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3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северный олень</a:t>
            </a:r>
            <a:endParaRPr kumimoji="0" lang="ru-RU" sz="136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644008" y="1268760"/>
            <a:ext cx="3240360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еж ушастый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268760"/>
            <a:ext cx="4086225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11008" cy="1346408"/>
          </a:xfrm>
        </p:spPr>
        <p:txBody>
          <a:bodyPr>
            <a:noAutofit/>
          </a:bodyPr>
          <a:lstStyle/>
          <a:p>
            <a:r>
              <a:rPr lang="ru-RU" sz="3600" dirty="0" smtClean="0"/>
              <a:t>Выдра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семейство куньих </a:t>
            </a:r>
            <a:br>
              <a:rPr lang="ru-RU" sz="2800" dirty="0" smtClean="0"/>
            </a:br>
            <a:r>
              <a:rPr lang="ru-RU" sz="2800" dirty="0" smtClean="0">
                <a:solidFill>
                  <a:srgbClr val="FF0000"/>
                </a:solidFill>
              </a:rPr>
              <a:t>редкий вид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716016" y="5589240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7346305" cy="445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лесостепной сурок</a:t>
            </a:r>
            <a:br>
              <a:rPr lang="ru-RU" dirty="0" smtClean="0"/>
            </a:br>
            <a:r>
              <a:rPr lang="ru-RU" sz="2700" dirty="0" smtClean="0"/>
              <a:t>грызун семейства беличьих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00B050"/>
                </a:solidFill>
              </a:rPr>
              <a:t>восстанавливающийся вид</a:t>
            </a: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98541"/>
            <a:ext cx="6840760" cy="4908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3234687" cy="243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птицы красной книги новосибирской области</a:t>
            </a:r>
            <a:endParaRPr lang="ru-RU" sz="28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95536" y="3140968"/>
            <a:ext cx="3024336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черный аист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139952" y="3068960"/>
            <a:ext cx="352839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кудрявый пеликан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6003032"/>
            <a:ext cx="316835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полярная сова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139952" y="6003032"/>
            <a:ext cx="352839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фламинго</a:t>
            </a:r>
            <a:endParaRPr kumimoji="0" lang="ru-RU" sz="2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980728"/>
            <a:ext cx="328902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077072"/>
            <a:ext cx="3218518" cy="2356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933056"/>
            <a:ext cx="3546799" cy="2417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рыбы красной книги новосибирской области</a:t>
            </a:r>
            <a:endParaRPr lang="ru-RU" sz="28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427984" y="1484784"/>
            <a:ext cx="3960440" cy="122413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7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67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1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Хищный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1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ленок</a:t>
            </a:r>
            <a:endParaRPr kumimoji="0" lang="ru-RU" sz="51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0" y="4725144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сибирский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хариус</a:t>
            </a:r>
            <a:endParaRPr kumimoji="0" lang="ru-RU" sz="8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716016" y="5589240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5171898" cy="3012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789040"/>
            <a:ext cx="5575084" cy="2784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сибирский осетр</a:t>
            </a:r>
            <a:br>
              <a:rPr lang="ru-RU" dirty="0" smtClean="0"/>
            </a:br>
            <a:r>
              <a:rPr lang="ru-RU" sz="2700" dirty="0" smtClean="0"/>
              <a:t>семейство осетровые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 на грани исчезновения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7544131" cy="3217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8640"/>
            <a:ext cx="1610905" cy="177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48680"/>
            <a:ext cx="4681911" cy="2727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239000" cy="6983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Сокровища новосибирской   области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08809" y="1895475"/>
            <a:ext cx="3257291" cy="138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2636912"/>
            <a:ext cx="2403525" cy="1200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2852936"/>
            <a:ext cx="2698474" cy="1839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15816" y="3573016"/>
            <a:ext cx="1800671" cy="1318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3861048"/>
            <a:ext cx="1879414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6136" y="2708920"/>
            <a:ext cx="240869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03648" y="4653136"/>
            <a:ext cx="2473156" cy="149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2000" y="3717032"/>
            <a:ext cx="1300851" cy="1006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80112" y="4293096"/>
            <a:ext cx="2592288" cy="17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79912" y="4725144"/>
            <a:ext cx="2041249" cy="153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23528" y="5157192"/>
            <a:ext cx="1115765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419872" y="5273824"/>
            <a:ext cx="135056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580112" y="6058520"/>
            <a:ext cx="1072276" cy="79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456</TotalTime>
  <Words>38</Words>
  <Application>Microsoft Office PowerPoint</Application>
  <PresentationFormat>Экран (4:3)</PresentationFormat>
  <Paragraphs>32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Trebuchet MS</vt:lpstr>
      <vt:lpstr>Wingdings</vt:lpstr>
      <vt:lpstr>Wingdings 2</vt:lpstr>
      <vt:lpstr>Изящная</vt:lpstr>
      <vt:lpstr>Выпускается с 1998 года  157 видов животных   179 видов растений и грибов   </vt:lpstr>
      <vt:lpstr>новосибирская область на карте России</vt:lpstr>
      <vt:lpstr>Растения красной книги новосибирской области</vt:lpstr>
      <vt:lpstr>Редкие растения новосибирской области</vt:lpstr>
      <vt:lpstr>Животные красной книги новосибирской области</vt:lpstr>
      <vt:lpstr>Выдра семейство куньих  редкий вид</vt:lpstr>
      <vt:lpstr>    лесостепной сурок грызун семейства беличьих восстанавливающийся вид  </vt:lpstr>
      <vt:lpstr>птицы красной книги новосибирской области</vt:lpstr>
      <vt:lpstr>рыбы красной книги новосибирской области</vt:lpstr>
      <vt:lpstr>    сибирский осетр семейство осетровые вид на грани исчезновения  </vt:lpstr>
      <vt:lpstr>Сокровища новосибирской   области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67</cp:revision>
  <dcterms:created xsi:type="dcterms:W3CDTF">2022-11-09T14:21:55Z</dcterms:created>
  <dcterms:modified xsi:type="dcterms:W3CDTF">2022-12-29T20:06:41Z</dcterms:modified>
</cp:coreProperties>
</file>