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4" r:id="rId4"/>
    <p:sldId id="268" r:id="rId5"/>
    <p:sldId id="275" r:id="rId6"/>
    <p:sldId id="276" r:id="rId7"/>
    <p:sldId id="277" r:id="rId8"/>
    <p:sldId id="259" r:id="rId9"/>
    <p:sldId id="278" r:id="rId10"/>
    <p:sldId id="279" r:id="rId11"/>
    <p:sldId id="27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96136" y="3140968"/>
            <a:ext cx="2734072" cy="34588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Выпускается с 1996 года</a:t>
            </a:r>
            <a:br>
              <a:rPr lang="ru-RU" sz="31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3100" dirty="0" smtClean="0"/>
              <a:t>287 видов животных</a:t>
            </a:r>
            <a:br>
              <a:rPr lang="ru-RU" sz="3100" dirty="0" smtClean="0"/>
            </a:br>
            <a:r>
              <a:rPr lang="ru-RU" sz="3100" dirty="0" smtClean="0"/>
              <a:t> </a:t>
            </a:r>
            <a:br>
              <a:rPr lang="ru-RU" sz="3100" dirty="0" smtClean="0"/>
            </a:br>
            <a:r>
              <a:rPr lang="ru-RU" sz="3100" dirty="0" smtClean="0"/>
              <a:t>180 видов растений</a:t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50 видов грибов </a:t>
            </a:r>
            <a:br>
              <a:rPr lang="ru-RU" sz="31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6124" y="404664"/>
            <a:ext cx="4218415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нижегородская область</a:t>
            </a:r>
            <a:br>
              <a:rPr lang="ru-RU" dirty="0" smtClean="0"/>
            </a:br>
            <a:r>
              <a:rPr lang="ru-RU" dirty="0" smtClean="0"/>
              <a:t>на карте России</a:t>
            </a:r>
            <a:endParaRPr lang="ru-RU" dirty="0"/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76874"/>
            <a:ext cx="7239000" cy="4112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Природа нижегородской области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26977"/>
            <a:ext cx="6687290" cy="5029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Растения красной книги нижегородской области</a:t>
            </a:r>
            <a:endParaRPr lang="ru-RU" sz="2800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467544" y="2780928"/>
            <a:ext cx="3024336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Зверобой</a:t>
            </a:r>
            <a:b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53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427984" y="2852936"/>
            <a:ext cx="280831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7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печеночница благородная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55776" y="5733256"/>
            <a:ext cx="280831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костенец</a:t>
            </a: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зеленый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08720"/>
            <a:ext cx="3028490" cy="2142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944654"/>
            <a:ext cx="2808312" cy="210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3573016"/>
            <a:ext cx="2806700" cy="249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Ягоды, занесенные в красную книгу нижегородской области</a:t>
            </a:r>
            <a:endParaRPr lang="ru-RU" sz="2800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467544" y="2996952"/>
            <a:ext cx="3024336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Мелкая клюква</a:t>
            </a:r>
            <a:b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53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644008" y="2852936"/>
            <a:ext cx="2880320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5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водяника</a:t>
            </a:r>
            <a:endParaRPr kumimoji="0" lang="ru-RU" sz="44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699792" y="5733256"/>
            <a:ext cx="280831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кизильник черный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96752"/>
            <a:ext cx="3135212" cy="2074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0896" y="1196752"/>
            <a:ext cx="2858211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3933056"/>
            <a:ext cx="3043237" cy="198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Декоративные Растения красной книги нижегородской области</a:t>
            </a:r>
            <a:endParaRPr lang="ru-RU" sz="2800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755576" y="2780928"/>
            <a:ext cx="3024336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5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венерин башмачок</a:t>
            </a: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53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644008" y="2492896"/>
            <a:ext cx="2664296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5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ветреница</a:t>
            </a:r>
            <a:endParaRPr kumimoji="0" lang="ru-RU" sz="44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827584" y="5733256"/>
            <a:ext cx="280831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ландыш майский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400" y="908720"/>
            <a:ext cx="3138702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908720"/>
            <a:ext cx="2668601" cy="2107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356992"/>
            <a:ext cx="2681435" cy="272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3356992"/>
            <a:ext cx="3524084" cy="2652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4211960" y="5589240"/>
            <a:ext cx="352839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6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кувшинка</a:t>
            </a:r>
            <a:endParaRPr kumimoji="0" lang="ru-RU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Животные красной книги нижегородской области</a:t>
            </a:r>
            <a:endParaRPr lang="ru-RU" sz="2800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899592" y="2852936"/>
            <a:ext cx="3024336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3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росомаха</a:t>
            </a:r>
            <a:endParaRPr kumimoji="0" lang="ru-RU" sz="23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355976" y="2852936"/>
            <a:ext cx="3240360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5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44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рысь</a:t>
            </a:r>
            <a:endParaRPr kumimoji="0" lang="ru-RU" sz="44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627784" y="5805264"/>
            <a:ext cx="280831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5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выхухоль</a:t>
            </a:r>
            <a:endParaRPr kumimoji="0" lang="ru-RU" sz="44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716016" y="5589240"/>
            <a:ext cx="280831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052736"/>
            <a:ext cx="2880320" cy="2295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052736"/>
            <a:ext cx="3347793" cy="2265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3933056"/>
            <a:ext cx="3926265" cy="2128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выдра</a:t>
            </a:r>
            <a:br>
              <a:rPr lang="ru-RU" dirty="0" smtClean="0"/>
            </a:br>
            <a:r>
              <a:rPr lang="ru-RU" sz="2700" dirty="0" smtClean="0"/>
              <a:t>семейство куньих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уязвимый вид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556792"/>
            <a:ext cx="62351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2636912"/>
            <a:ext cx="4084439" cy="3331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Птицы, исчезнувшие из нижегородской области</a:t>
            </a:r>
            <a:endParaRPr lang="ru-RU" sz="2800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827584" y="3861048"/>
            <a:ext cx="280831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Чернозобая гагара</a:t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716016" y="5589240"/>
            <a:ext cx="280831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7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Черный аист</a:t>
            </a: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908720"/>
            <a:ext cx="4248472" cy="284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Трехпалый дятел</a:t>
            </a:r>
            <a:br>
              <a:rPr lang="ru-RU" dirty="0" smtClean="0"/>
            </a:br>
            <a:r>
              <a:rPr lang="ru-RU" sz="2700" dirty="0" smtClean="0"/>
              <a:t>птица</a:t>
            </a:r>
            <a:r>
              <a:rPr lang="ru-RU" dirty="0" smtClean="0"/>
              <a:t> </a:t>
            </a:r>
            <a:r>
              <a:rPr lang="ru-RU" sz="2700" dirty="0" smtClean="0"/>
              <a:t>отряда </a:t>
            </a:r>
            <a:r>
              <a:rPr lang="ru-RU" sz="2700" dirty="0" smtClean="0"/>
              <a:t>дятлообразных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исчезающий вид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682086"/>
            <a:ext cx="6336704" cy="4797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7239000" cy="69833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Защити то, что осталось…</a:t>
            </a:r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44824"/>
            <a:ext cx="7301687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418</TotalTime>
  <Words>48</Words>
  <Application>Microsoft Office PowerPoint</Application>
  <PresentationFormat>Экран (4:3)</PresentationFormat>
  <Paragraphs>27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Trebuchet MS</vt:lpstr>
      <vt:lpstr>Wingdings</vt:lpstr>
      <vt:lpstr>Wingdings 2</vt:lpstr>
      <vt:lpstr>Изящная</vt:lpstr>
      <vt:lpstr>Выпускается с 1996 года  287 видов животных   180 видов растений  50 видов грибов   </vt:lpstr>
      <vt:lpstr>нижегородская область на карте России</vt:lpstr>
      <vt:lpstr>Природа нижегородской области </vt:lpstr>
      <vt:lpstr>Растения красной книги нижегородской области</vt:lpstr>
      <vt:lpstr>Ягоды, занесенные в красную книгу нижегородской области</vt:lpstr>
      <vt:lpstr>Декоративные Растения красной книги нижегородской области</vt:lpstr>
      <vt:lpstr>Животные красной книги нижегородской области</vt:lpstr>
      <vt:lpstr>    выдра семейство куньих уязвимый вид  </vt:lpstr>
      <vt:lpstr>Птицы, исчезнувшие из нижегородской области</vt:lpstr>
      <vt:lpstr>    Трехпалый дятел птица отряда дятлообразных исчезающий вид  </vt:lpstr>
      <vt:lpstr>Защити то, что осталось…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Мария Кузнецова</cp:lastModifiedBy>
  <cp:revision>51</cp:revision>
  <dcterms:created xsi:type="dcterms:W3CDTF">2022-11-09T14:21:55Z</dcterms:created>
  <dcterms:modified xsi:type="dcterms:W3CDTF">2022-12-29T20:04:30Z</dcterms:modified>
</cp:coreProperties>
</file>