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8" r:id="rId4"/>
    <p:sldId id="259" r:id="rId5"/>
    <p:sldId id="269" r:id="rId6"/>
    <p:sldId id="270" r:id="rId7"/>
    <p:sldId id="271" r:id="rId8"/>
    <p:sldId id="258" r:id="rId9"/>
    <p:sldId id="272" r:id="rId10"/>
    <p:sldId id="260" r:id="rId11"/>
    <p:sldId id="27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96136" y="2492896"/>
            <a:ext cx="2734072" cy="3458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1998 года</a:t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больше 650 видов животных и растений </a:t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4401319" cy="5790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Московская область</a:t>
            </a:r>
            <a:br>
              <a:rPr lang="ru-RU" dirty="0" smtClean="0"/>
            </a:br>
            <a:r>
              <a:rPr lang="ru-RU" dirty="0" smtClean="0"/>
              <a:t>на карте России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18731"/>
            <a:ext cx="7239000" cy="4828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Исчезающие виды птиц московской области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60"/>
            <a:ext cx="3461055" cy="2184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268760"/>
            <a:ext cx="3331311" cy="2205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3933056"/>
            <a:ext cx="345638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467544" y="3140968"/>
            <a:ext cx="3456384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Белая куропатка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427984" y="3212976"/>
            <a:ext cx="3312368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Черный аист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483768" y="6003032"/>
            <a:ext cx="3456384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сизоворонка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Жук-олень</a:t>
            </a:r>
            <a:br>
              <a:rPr lang="ru-RU" dirty="0" smtClean="0"/>
            </a:br>
            <a:r>
              <a:rPr lang="ru-RU" sz="2700" dirty="0" smtClean="0"/>
              <a:t>семейство рогачей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исчезнувший вид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09725"/>
            <a:ext cx="7262035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6878960" cy="69833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Исчезающие виды животных</a:t>
            </a:r>
            <a:endParaRPr lang="ru-RU" sz="3200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755576" y="2780928"/>
            <a:ext cx="316835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бурый медведь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427984" y="2924944"/>
            <a:ext cx="3240360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8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филин</a:t>
            </a:r>
            <a:br>
              <a:rPr kumimoji="0" lang="ru-RU" sz="8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8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755576" y="5733256"/>
            <a:ext cx="3096344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8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крапчатый суслик</a:t>
            </a:r>
            <a:endParaRPr kumimoji="0" lang="ru-RU" sz="8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427984" y="6003032"/>
            <a:ext cx="3312368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96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обыкновенная медянка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908720"/>
            <a:ext cx="3153419" cy="2180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908720"/>
            <a:ext cx="3278758" cy="2196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7" y="3781980"/>
            <a:ext cx="3096344" cy="217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3789040"/>
            <a:ext cx="3240360" cy="2190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озерная чайка</a:t>
            </a:r>
            <a:br>
              <a:rPr lang="ru-RU" dirty="0" smtClean="0"/>
            </a:br>
            <a:r>
              <a:rPr lang="ru-RU" sz="2700" dirty="0" smtClean="0"/>
              <a:t>отряд ржанкообразные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исчезающий вид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6959526" cy="5144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Autofit/>
          </a:bodyPr>
          <a:lstStyle/>
          <a:p>
            <a:r>
              <a:rPr lang="ru-RU" sz="3100" dirty="0" smtClean="0"/>
              <a:t>Виды, сокращающиеся в численности</a:t>
            </a:r>
            <a:endParaRPr lang="ru-RU" sz="3100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539552" y="2708920"/>
            <a:ext cx="316835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5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европейская</a:t>
            </a: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3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норка</a:t>
            </a:r>
            <a:endParaRPr kumimoji="0" lang="ru-RU" sz="3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932040" y="2636912"/>
            <a:ext cx="1656184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6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зимородок</a:t>
            </a:r>
            <a:endParaRPr kumimoji="0" lang="ru-RU" sz="3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611560" y="5517232"/>
            <a:ext cx="3096344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краснобрюхая</a:t>
            </a:r>
            <a:r>
              <a:rPr kumimoji="0" lang="ru-RU" sz="53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3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жерлянка</a:t>
            </a:r>
            <a:endParaRPr kumimoji="0" lang="ru-RU" sz="43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427984" y="5517232"/>
            <a:ext cx="2736304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7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1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прострел</a:t>
            </a:r>
            <a:r>
              <a:rPr kumimoji="0" lang="ru-RU" sz="29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21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раскрытый</a:t>
            </a:r>
            <a:endParaRPr kumimoji="0" lang="ru-RU" sz="21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836712"/>
            <a:ext cx="3199767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836712"/>
            <a:ext cx="3252141" cy="2414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645024"/>
            <a:ext cx="324036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39952" y="3645024"/>
            <a:ext cx="324036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6868616" cy="18504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зеленый дятел</a:t>
            </a:r>
            <a:br>
              <a:rPr lang="ru-RU" dirty="0" smtClean="0"/>
            </a:br>
            <a:r>
              <a:rPr lang="ru-RU" sz="2700" dirty="0" smtClean="0"/>
              <a:t>птица</a:t>
            </a:r>
            <a:r>
              <a:rPr lang="ru-RU" dirty="0" smtClean="0"/>
              <a:t> </a:t>
            </a:r>
            <a:r>
              <a:rPr lang="ru-RU" sz="2700" dirty="0" smtClean="0"/>
              <a:t>семейства дятловых</a:t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вид, сокращающийся в численности</a:t>
            </a:r>
            <a:br>
              <a:rPr lang="ru-RU" sz="2700" dirty="0" smtClean="0">
                <a:solidFill>
                  <a:srgbClr val="FF0000"/>
                </a:solidFill>
              </a:rPr>
            </a:b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0685" y="1772816"/>
            <a:ext cx="6326662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239000" cy="698336"/>
          </a:xfrm>
        </p:spPr>
        <p:txBody>
          <a:bodyPr>
            <a:noAutofit/>
          </a:bodyPr>
          <a:lstStyle/>
          <a:p>
            <a:r>
              <a:rPr lang="ru-RU" sz="3100" dirty="0" smtClean="0"/>
              <a:t>Редкие виды растений московской области</a:t>
            </a:r>
            <a:endParaRPr lang="ru-RU" sz="3100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11560" y="2276872"/>
            <a:ext cx="2808312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6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95536" y="2420888"/>
            <a:ext cx="1656184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6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вереск</a:t>
            </a:r>
            <a:endParaRPr kumimoji="0" lang="ru-RU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907704" y="5733256"/>
            <a:ext cx="4176464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5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гвоздика</a:t>
            </a:r>
            <a:r>
              <a:rPr kumimoji="0" lang="ru-RU" sz="43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3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андржеевского</a:t>
            </a:r>
            <a:endParaRPr kumimoji="0" lang="ru-RU" sz="43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124745"/>
            <a:ext cx="2685815" cy="1778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3501008"/>
            <a:ext cx="419133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124744"/>
            <a:ext cx="2808311" cy="1806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5796136" y="2420888"/>
            <a:ext cx="1656184" cy="8549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6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тимьян</a:t>
            </a:r>
            <a:endParaRPr kumimoji="0" lang="ru-RU" sz="38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20040"/>
            <a:ext cx="7012632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Божья коровка</a:t>
            </a:r>
            <a:br>
              <a:rPr lang="ru-RU" dirty="0" smtClean="0"/>
            </a:br>
            <a:r>
              <a:rPr lang="ru-RU" dirty="0" smtClean="0"/>
              <a:t>жук отряда жесткокрылых</a:t>
            </a:r>
            <a:br>
              <a:rPr lang="ru-RU" dirty="0" smtClean="0"/>
            </a:br>
            <a:r>
              <a:rPr lang="ru-RU" sz="2200" dirty="0" smtClean="0">
                <a:solidFill>
                  <a:srgbClr val="FF0000"/>
                </a:solidFill>
              </a:rPr>
              <a:t>редкий вид</a:t>
            </a:r>
            <a:endParaRPr lang="ru-RU" sz="2200" dirty="0">
              <a:solidFill>
                <a:srgbClr val="FF0000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628800"/>
            <a:ext cx="7074738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Как защитить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248427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986978"/>
            <a:ext cx="1985591" cy="2043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1052736"/>
            <a:ext cx="1722779" cy="1781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580" y="3717033"/>
            <a:ext cx="1988371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23050" y="3501008"/>
            <a:ext cx="2412310" cy="2334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8144" y="3717032"/>
            <a:ext cx="202330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321</TotalTime>
  <Words>28</Words>
  <Application>Microsoft Office PowerPoint</Application>
  <PresentationFormat>Экран (4:3)</PresentationFormat>
  <Paragraphs>26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Trebuchet MS</vt:lpstr>
      <vt:lpstr>Wingdings</vt:lpstr>
      <vt:lpstr>Wingdings 2</vt:lpstr>
      <vt:lpstr>Изящная</vt:lpstr>
      <vt:lpstr>Выпускается с 1998 года  больше 650 видов животных и растений   </vt:lpstr>
      <vt:lpstr>Московская область на карте России</vt:lpstr>
      <vt:lpstr>Исчезающие виды птиц московской области</vt:lpstr>
      <vt:lpstr>    Жук-олень семейство рогачей исчезнувший вид  </vt:lpstr>
      <vt:lpstr>Исчезающие виды животных</vt:lpstr>
      <vt:lpstr>    озерная чайка отряд ржанкообразные исчезающий вид  </vt:lpstr>
      <vt:lpstr>Виды, сокращающиеся в численности</vt:lpstr>
      <vt:lpstr>   зеленый дятел птица семейства дятловых вид, сокращающийся в численности </vt:lpstr>
      <vt:lpstr>Редкие виды растений московской области</vt:lpstr>
      <vt:lpstr>Божья коровка жук отряда жесткокрылых редкий вид</vt:lpstr>
      <vt:lpstr>Как защитить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35</cp:revision>
  <dcterms:created xsi:type="dcterms:W3CDTF">2022-11-09T14:21:55Z</dcterms:created>
  <dcterms:modified xsi:type="dcterms:W3CDTF">2022-12-29T20:02:08Z</dcterms:modified>
</cp:coreProperties>
</file>