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9" r:id="rId5"/>
    <p:sldId id="258" r:id="rId6"/>
    <p:sldId id="260" r:id="rId7"/>
    <p:sldId id="261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24128" y="2130425"/>
            <a:ext cx="2734072" cy="3458815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200 видов растений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100 видов животных 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49 видов птиц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112" y="3886200"/>
            <a:ext cx="2952328" cy="175260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8281" y="476672"/>
            <a:ext cx="4259783" cy="576063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Республика Башкортостан </a:t>
            </a:r>
            <a:br>
              <a:rPr lang="ru-RU" dirty="0" smtClean="0"/>
            </a:b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4" name="Содержимое 3" descr="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9112" y="1666081"/>
            <a:ext cx="7115175" cy="473392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Башкирский национальный заповедник</a:t>
            </a:r>
            <a:endParaRPr lang="ru-RU" dirty="0"/>
          </a:p>
        </p:txBody>
      </p:sp>
      <p:pic>
        <p:nvPicPr>
          <p:cNvPr id="4" name="Содержимое 3" descr="шульган таш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0274" y="1916832"/>
            <a:ext cx="7225925" cy="395102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Обыкновенный таймень</a:t>
            </a:r>
            <a:br>
              <a:rPr lang="ru-RU" dirty="0" smtClean="0"/>
            </a:br>
            <a:r>
              <a:rPr lang="ru-RU" sz="2700" dirty="0" smtClean="0"/>
              <a:t>семейство лососевых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" name="Содержимое 3" descr="Таймен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7293390" cy="2412429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44680" cy="18504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Русская выхухоль</a:t>
            </a:r>
            <a:br>
              <a:rPr lang="ru-RU" dirty="0" smtClean="0"/>
            </a:br>
            <a:r>
              <a:rPr lang="ru-RU" sz="2700" dirty="0" smtClean="0"/>
              <a:t>отряд насекомоядные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" name="Содержимое 3" descr="vykhukho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609725"/>
            <a:ext cx="6768240" cy="4846638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Европейская норка</a:t>
            </a:r>
            <a:br>
              <a:rPr lang="ru-RU" dirty="0" smtClean="0"/>
            </a:br>
            <a:r>
              <a:rPr lang="ru-RU" sz="2700" dirty="0" smtClean="0"/>
              <a:t>семейство куньих</a:t>
            </a:r>
            <a:endParaRPr lang="ru-RU" sz="2700" dirty="0"/>
          </a:p>
        </p:txBody>
      </p:sp>
      <p:pic>
        <p:nvPicPr>
          <p:cNvPr id="4" name="Содержимое 3" descr="evropeyskaya-norka-544x3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172" y="1916831"/>
            <a:ext cx="7203188" cy="43960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Бабочка сенница Эдип</a:t>
            </a:r>
            <a:br>
              <a:rPr lang="ru-RU" dirty="0" smtClean="0"/>
            </a:br>
            <a:r>
              <a:rPr lang="ru-RU" sz="2700" dirty="0" smtClean="0"/>
              <a:t>семейство бархатниц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Сенниц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021972"/>
            <a:ext cx="7056784" cy="4392487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 красной книги </a:t>
            </a:r>
            <a:r>
              <a:rPr lang="ru-RU" dirty="0" smtClean="0"/>
              <a:t>Башкортостана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700" dirty="0"/>
          </a:p>
        </p:txBody>
      </p:sp>
      <p:pic>
        <p:nvPicPr>
          <p:cNvPr id="4" name="Содержимое 3" descr="Берку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196752"/>
            <a:ext cx="3494584" cy="2184115"/>
          </a:xfrm>
        </p:spPr>
      </p:pic>
      <p:pic>
        <p:nvPicPr>
          <p:cNvPr id="5" name="Содержимое 3" descr="Пустельг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789040"/>
            <a:ext cx="3456384" cy="2163420"/>
          </a:xfrm>
          <a:prstGeom prst="rect">
            <a:avLst/>
          </a:prstGeom>
        </p:spPr>
      </p:pic>
      <p:pic>
        <p:nvPicPr>
          <p:cNvPr id="6" name="Содержимое 3" descr="drofa-20-e1586003851345-880x6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1083856"/>
            <a:ext cx="3248093" cy="2325911"/>
          </a:xfrm>
          <a:prstGeom prst="rect">
            <a:avLst/>
          </a:prstGeom>
        </p:spPr>
      </p:pic>
      <p:pic>
        <p:nvPicPr>
          <p:cNvPr id="7" name="Содержимое 3" descr="chem-pitaetsya-zmeeyad-544x36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3789040"/>
            <a:ext cx="3312368" cy="216024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95536" y="2996952"/>
            <a:ext cx="165618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Беркут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427984" y="2996952"/>
            <a:ext cx="3456384" cy="7109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дрофа</a:t>
            </a:r>
            <a:endParaRPr kumimoji="0" lang="ru-RU" sz="46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23528" y="522920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степная пустельга</a:t>
            </a:r>
            <a:endParaRPr kumimoji="0" lang="ru-RU" sz="25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427984" y="5445224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змееяд</a:t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Растения красной книги </a:t>
            </a:r>
            <a:r>
              <a:rPr lang="ru-RU" dirty="0" smtClean="0"/>
              <a:t>Башкортостана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700" dirty="0"/>
          </a:p>
        </p:txBody>
      </p:sp>
      <p:pic>
        <p:nvPicPr>
          <p:cNvPr id="6" name="Содержимое 3" descr="ирис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24744"/>
            <a:ext cx="1847850" cy="2016224"/>
          </a:xfrm>
        </p:spPr>
      </p:pic>
      <p:pic>
        <p:nvPicPr>
          <p:cNvPr id="7" name="Содержимое 3" descr="Kalipso-lukovichnay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861048"/>
            <a:ext cx="3312368" cy="201622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196753"/>
            <a:ext cx="316835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645024"/>
            <a:ext cx="3039394" cy="2516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2708920"/>
            <a:ext cx="2808312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Касатик низкий</a:t>
            </a:r>
            <a:br>
              <a:rPr kumimoji="0" lang="ru-RU" sz="2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355976" y="5715000"/>
            <a:ext cx="4464496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Калипсо луковичная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39552" y="6165304"/>
            <a:ext cx="3024336" cy="81034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8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Надбородник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безлистный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355976" y="2780928"/>
            <a:ext cx="3312368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Кубышка малая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Спасение и охрана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6927786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232</TotalTime>
  <Words>29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200 видов растений  100 видов животных   49 видов птиц</vt:lpstr>
      <vt:lpstr>Республика Башкортостан  на карте России</vt:lpstr>
      <vt:lpstr>Башкирский национальный заповедник</vt:lpstr>
      <vt:lpstr>    Обыкновенный таймень семейство лососевых исчезающий вид  </vt:lpstr>
      <vt:lpstr>   Русская выхухоль отряд насекомоядные  </vt:lpstr>
      <vt:lpstr>Европейская норка семейство куньих</vt:lpstr>
      <vt:lpstr>Бабочка сенница Эдип семейство бархатниц исчезающий вид</vt:lpstr>
      <vt:lpstr>  Птицы красной книги Башкортостана </vt:lpstr>
      <vt:lpstr>Растения красной книги Башкортостана </vt:lpstr>
      <vt:lpstr>Спасение и охрана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19</cp:revision>
  <dcterms:created xsi:type="dcterms:W3CDTF">2022-11-09T14:21:55Z</dcterms:created>
  <dcterms:modified xsi:type="dcterms:W3CDTF">2022-12-04T14:04:39Z</dcterms:modified>
</cp:coreProperties>
</file>